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ink/ink1.xml" ContentType="application/inkml+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54" r:id="rId2"/>
  </p:sldMasterIdLst>
  <p:notesMasterIdLst>
    <p:notesMasterId r:id="rId62"/>
  </p:notesMasterIdLst>
  <p:sldIdLst>
    <p:sldId id="256" r:id="rId3"/>
    <p:sldId id="257" r:id="rId4"/>
    <p:sldId id="258" r:id="rId5"/>
    <p:sldId id="260" r:id="rId6"/>
    <p:sldId id="261" r:id="rId7"/>
    <p:sldId id="262" r:id="rId8"/>
    <p:sldId id="263" r:id="rId9"/>
    <p:sldId id="264" r:id="rId10"/>
    <p:sldId id="265" r:id="rId11"/>
    <p:sldId id="267" r:id="rId12"/>
    <p:sldId id="309" r:id="rId13"/>
    <p:sldId id="270" r:id="rId14"/>
    <p:sldId id="326" r:id="rId15"/>
    <p:sldId id="329" r:id="rId16"/>
    <p:sldId id="330" r:id="rId17"/>
    <p:sldId id="331" r:id="rId18"/>
    <p:sldId id="332" r:id="rId19"/>
    <p:sldId id="327" r:id="rId20"/>
    <p:sldId id="328" r:id="rId21"/>
    <p:sldId id="299" r:id="rId22"/>
    <p:sldId id="281" r:id="rId23"/>
    <p:sldId id="284" r:id="rId24"/>
    <p:sldId id="297" r:id="rId25"/>
    <p:sldId id="271" r:id="rId26"/>
    <p:sldId id="278" r:id="rId27"/>
    <p:sldId id="272" r:id="rId28"/>
    <p:sldId id="275" r:id="rId29"/>
    <p:sldId id="306" r:id="rId30"/>
    <p:sldId id="305" r:id="rId31"/>
    <p:sldId id="335" r:id="rId32"/>
    <p:sldId id="337" r:id="rId33"/>
    <p:sldId id="336" r:id="rId34"/>
    <p:sldId id="307" r:id="rId35"/>
    <p:sldId id="334" r:id="rId36"/>
    <p:sldId id="276" r:id="rId37"/>
    <p:sldId id="295" r:id="rId38"/>
    <p:sldId id="285" r:id="rId39"/>
    <p:sldId id="286" r:id="rId40"/>
    <p:sldId id="312" r:id="rId41"/>
    <p:sldId id="288" r:id="rId42"/>
    <p:sldId id="316" r:id="rId43"/>
    <p:sldId id="317" r:id="rId44"/>
    <p:sldId id="290" r:id="rId45"/>
    <p:sldId id="300" r:id="rId46"/>
    <p:sldId id="301" r:id="rId47"/>
    <p:sldId id="302" r:id="rId48"/>
    <p:sldId id="291" r:id="rId49"/>
    <p:sldId id="318" r:id="rId50"/>
    <p:sldId id="308" r:id="rId51"/>
    <p:sldId id="338" r:id="rId52"/>
    <p:sldId id="292" r:id="rId53"/>
    <p:sldId id="319" r:id="rId54"/>
    <p:sldId id="321" r:id="rId55"/>
    <p:sldId id="294" r:id="rId56"/>
    <p:sldId id="322" r:id="rId57"/>
    <p:sldId id="323" r:id="rId58"/>
    <p:sldId id="324" r:id="rId59"/>
    <p:sldId id="325" r:id="rId60"/>
    <p:sldId id="320" r:id="rId61"/>
  </p:sldIdLst>
  <p:sldSz cx="12192000" cy="6858000"/>
  <p:notesSz cx="9928225" cy="6797675"/>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880">
          <p15:clr>
            <a:srgbClr val="000000"/>
          </p15:clr>
        </p15:guide>
        <p15:guide id="2" pos="2160">
          <p15:clr>
            <a:srgbClr val="000000"/>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3" roundtripDataSignature="AMtx7mg4uQ3DjkOr1ZXVzqVA8rqTVmND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01" autoAdjust="0"/>
  </p:normalViewPr>
  <p:slideViewPr>
    <p:cSldViewPr snapToGrid="0">
      <p:cViewPr varScale="1">
        <p:scale>
          <a:sx n="75" d="100"/>
          <a:sy n="75" d="100"/>
        </p:scale>
        <p:origin x="300" y="56"/>
      </p:cViewPr>
      <p:guideLst>
        <p:guide orient="horz" pos="2880"/>
        <p:guide pos="216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customschemas.google.com/relationships/presentationmetadata" Target="metadata"/><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presProps" Target="presProp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ableStyles" Target="tableStyles.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notesMaster" Target="notesMasters/notesMaster1.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65.30612" units="1/cm"/>
          <inkml:channelProperty channel="Y" name="resolution" value="65.45454" units="1/cm"/>
          <inkml:channelProperty channel="T" name="resolution" value="1" units="1/dev"/>
        </inkml:channelProperties>
      </inkml:inkSource>
      <inkml:timestamp xml:id="ts0" timeString="2024-06-26T10:18:03.219"/>
    </inkml:context>
    <inkml:brush xml:id="br0">
      <inkml:brushProperty name="width" value="0.1" units="cm"/>
      <inkml:brushProperty name="height" value="0.1" units="cm"/>
      <inkml:brushProperty name="fitToCurve" value="1"/>
    </inkml:brush>
  </inkml:definitions>
  <inkml:trace contextRef="#ctx0" brushRef="#br0">0 0 0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
        <p:cNvGrpSpPr/>
        <p:nvPr/>
      </p:nvGrpSpPr>
      <p:grpSpPr>
        <a:xfrm>
          <a:off x="0" y="0"/>
          <a:ext cx="0" cy="0"/>
          <a:chOff x="0" y="0"/>
          <a:chExt cx="0" cy="0"/>
        </a:xfrm>
      </p:grpSpPr>
      <p:sp>
        <p:nvSpPr>
          <p:cNvPr id="46" name="Google Shape;46;p1: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47" name="Google Shape;47;p1: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46: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189" name="Google Shape;189;p46: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48: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15" name="Google Shape;215;p48: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9918977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841434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6946074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1840492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59839007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621488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409865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83177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
        <p:cNvGrpSpPr/>
        <p:nvPr/>
      </p:nvGrpSpPr>
      <p:grpSpPr>
        <a:xfrm>
          <a:off x="0" y="0"/>
          <a:ext cx="0" cy="0"/>
          <a:chOff x="0" y="0"/>
          <a:chExt cx="0" cy="0"/>
        </a:xfrm>
      </p:grpSpPr>
      <p:sp>
        <p:nvSpPr>
          <p:cNvPr id="52" name="Google Shape;52;p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3" name="Google Shape;53;p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p1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28" name="Google Shape;228;p1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9708384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8"/>
        <p:cNvGrpSpPr/>
        <p:nvPr/>
      </p:nvGrpSpPr>
      <p:grpSpPr>
        <a:xfrm>
          <a:off x="0" y="0"/>
          <a:ext cx="0" cy="0"/>
          <a:chOff x="0" y="0"/>
          <a:chExt cx="0" cy="0"/>
        </a:xfrm>
      </p:grpSpPr>
      <p:sp>
        <p:nvSpPr>
          <p:cNvPr id="399" name="Google Shape;399;p58: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400" name="Google Shape;400;p58: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9: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443" name="Google Shape;443;p59: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1"/>
        <p:cNvGrpSpPr/>
        <p:nvPr/>
      </p:nvGrpSpPr>
      <p:grpSpPr>
        <a:xfrm>
          <a:off x="0" y="0"/>
          <a:ext cx="0" cy="0"/>
          <a:chOff x="0" y="0"/>
          <a:chExt cx="0" cy="0"/>
        </a:xfrm>
      </p:grpSpPr>
      <p:sp>
        <p:nvSpPr>
          <p:cNvPr id="442" name="Google Shape;442;p59: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443" name="Google Shape;443;p59: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633217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49: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39" name="Google Shape;239;p49: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54" name="Google Shape;354;p5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5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261" name="Google Shape;261;p5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53: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04" name="Google Shape;304;p53: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54" name="Google Shape;354;p5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8537967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54" name="Google Shape;354;p5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8300321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p3: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65" name="Google Shape;65;p3: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54" name="Google Shape;354;p5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119937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54" name="Google Shape;354;p5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66977877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54" name="Google Shape;354;p5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69375661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54" name="Google Shape;354;p5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7106013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2"/>
        <p:cNvGrpSpPr/>
        <p:nvPr/>
      </p:nvGrpSpPr>
      <p:grpSpPr>
        <a:xfrm>
          <a:off x="0" y="0"/>
          <a:ext cx="0" cy="0"/>
          <a:chOff x="0" y="0"/>
          <a:chExt cx="0" cy="0"/>
        </a:xfrm>
      </p:grpSpPr>
      <p:sp>
        <p:nvSpPr>
          <p:cNvPr id="353" name="Google Shape;353;p5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54" name="Google Shape;354;p5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19206511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2e70d67672_0_6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26" name="Google Shape;326;g12e70d67672_0_6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4"/>
        <p:cNvGrpSpPr/>
        <p:nvPr/>
      </p:nvGrpSpPr>
      <p:grpSpPr>
        <a:xfrm>
          <a:off x="0" y="0"/>
          <a:ext cx="0" cy="0"/>
          <a:chOff x="0" y="0"/>
          <a:chExt cx="0" cy="0"/>
        </a:xfrm>
      </p:grpSpPr>
      <p:sp>
        <p:nvSpPr>
          <p:cNvPr id="325" name="Google Shape;325;g12e70d67672_0_6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326" name="Google Shape;326;g12e70d67672_0_6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0014081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5"/>
        <p:cNvGrpSpPr/>
        <p:nvPr/>
      </p:nvGrpSpPr>
      <p:grpSpPr>
        <a:xfrm>
          <a:off x="0" y="0"/>
          <a:ext cx="0" cy="0"/>
          <a:chOff x="0" y="0"/>
          <a:chExt cx="0" cy="0"/>
        </a:xfrm>
      </p:grpSpPr>
      <p:sp>
        <p:nvSpPr>
          <p:cNvPr id="456" name="Google Shape;456;p34: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457" name="Google Shape;457;p34: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12e70d67672_0_71: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472" name="Google Shape;472;g12e70d67672_0_71: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5"/>
        <p:cNvGrpSpPr/>
        <p:nvPr/>
      </p:nvGrpSpPr>
      <p:grpSpPr>
        <a:xfrm>
          <a:off x="0" y="0"/>
          <a:ext cx="0" cy="0"/>
          <a:chOff x="0" y="0"/>
          <a:chExt cx="0" cy="0"/>
        </a:xfrm>
      </p:grpSpPr>
      <p:sp>
        <p:nvSpPr>
          <p:cNvPr id="486" name="Google Shape;486;p36: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487" name="Google Shape;487;p36: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923822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
        <p:cNvGrpSpPr/>
        <p:nvPr/>
      </p:nvGrpSpPr>
      <p:grpSpPr>
        <a:xfrm>
          <a:off x="0" y="0"/>
          <a:ext cx="0" cy="0"/>
          <a:chOff x="0" y="0"/>
          <a:chExt cx="0" cy="0"/>
        </a:xfrm>
      </p:grpSpPr>
      <p:sp>
        <p:nvSpPr>
          <p:cNvPr id="89" name="Google Shape;89;p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90" name="Google Shape;90;p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7"/>
        <p:cNvGrpSpPr/>
        <p:nvPr/>
      </p:nvGrpSpPr>
      <p:grpSpPr>
        <a:xfrm>
          <a:off x="0" y="0"/>
          <a:ext cx="0" cy="0"/>
          <a:chOff x="0" y="0"/>
          <a:chExt cx="0" cy="0"/>
        </a:xfrm>
      </p:grpSpPr>
      <p:sp>
        <p:nvSpPr>
          <p:cNvPr id="498" name="Google Shape;498;p37: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499" name="Google Shape;499;p37: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2eb69f22c2_0_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25" name="Google Shape;525;g12eb69f22c2_0_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0621619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2eb69f22c2_0_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25" name="Google Shape;525;g12eb69f22c2_0_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36196104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2eb69f22c2_0_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25" name="Google Shape;525;g12eb69f22c2_0_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2eb69f22c2_0_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25" name="Google Shape;525;g12eb69f22c2_0_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961315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2eb69f22c2_0_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25" name="Google Shape;525;g12eb69f22c2_0_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95951351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3"/>
        <p:cNvGrpSpPr/>
        <p:nvPr/>
      </p:nvGrpSpPr>
      <p:grpSpPr>
        <a:xfrm>
          <a:off x="0" y="0"/>
          <a:ext cx="0" cy="0"/>
          <a:chOff x="0" y="0"/>
          <a:chExt cx="0" cy="0"/>
        </a:xfrm>
      </p:grpSpPr>
      <p:sp>
        <p:nvSpPr>
          <p:cNvPr id="524" name="Google Shape;524;g12eb69f22c2_0_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25" name="Google Shape;525;g12eb69f22c2_0_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80952952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39" name="Google Shape;539;p3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39" name="Google Shape;539;p3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59996998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39" name="Google Shape;539;p3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260966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p7: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109" name="Google Shape;109;p7: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7"/>
        <p:cNvGrpSpPr/>
        <p:nvPr/>
      </p:nvGrpSpPr>
      <p:grpSpPr>
        <a:xfrm>
          <a:off x="0" y="0"/>
          <a:ext cx="0" cy="0"/>
          <a:chOff x="0" y="0"/>
          <a:chExt cx="0" cy="0"/>
        </a:xfrm>
      </p:grpSpPr>
      <p:sp>
        <p:nvSpPr>
          <p:cNvPr id="538" name="Google Shape;538;p32: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39" name="Google Shape;539;p32: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9541545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7"/>
        <p:cNvGrpSpPr/>
        <p:nvPr/>
      </p:nvGrpSpPr>
      <p:grpSpPr>
        <a:xfrm>
          <a:off x="0" y="0"/>
          <a:ext cx="0" cy="0"/>
          <a:chOff x="0" y="0"/>
          <a:chExt cx="0" cy="0"/>
        </a:xfrm>
      </p:grpSpPr>
      <p:sp>
        <p:nvSpPr>
          <p:cNvPr id="558" name="Google Shape;558;p2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59" name="Google Shape;559;p2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0"/>
        <p:cNvGrpSpPr/>
        <p:nvPr/>
      </p:nvGrpSpPr>
      <p:grpSpPr>
        <a:xfrm>
          <a:off x="0" y="0"/>
          <a:ext cx="0" cy="0"/>
          <a:chOff x="0" y="0"/>
          <a:chExt cx="0" cy="0"/>
        </a:xfrm>
      </p:grpSpPr>
      <p:sp>
        <p:nvSpPr>
          <p:cNvPr id="571" name="Google Shape;571;p38: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72" name="Google Shape;572;p38: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1094377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9: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dirty="0"/>
          </a:p>
        </p:txBody>
      </p:sp>
      <p:sp>
        <p:nvSpPr>
          <p:cNvPr id="591" name="Google Shape;591;p39: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9: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dirty="0"/>
          </a:p>
        </p:txBody>
      </p:sp>
      <p:sp>
        <p:nvSpPr>
          <p:cNvPr id="591" name="Google Shape;591;p39: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5388435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9: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dirty="0"/>
          </a:p>
        </p:txBody>
      </p:sp>
      <p:sp>
        <p:nvSpPr>
          <p:cNvPr id="591" name="Google Shape;591;p39: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3106274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9: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dirty="0"/>
          </a:p>
        </p:txBody>
      </p:sp>
      <p:sp>
        <p:nvSpPr>
          <p:cNvPr id="591" name="Google Shape;591;p39: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0850164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9: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dirty="0"/>
          </a:p>
        </p:txBody>
      </p:sp>
      <p:sp>
        <p:nvSpPr>
          <p:cNvPr id="591" name="Google Shape;591;p39: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7430939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9"/>
        <p:cNvGrpSpPr/>
        <p:nvPr/>
      </p:nvGrpSpPr>
      <p:grpSpPr>
        <a:xfrm>
          <a:off x="0" y="0"/>
          <a:ext cx="0" cy="0"/>
          <a:chOff x="0" y="0"/>
          <a:chExt cx="0" cy="0"/>
        </a:xfrm>
      </p:grpSpPr>
      <p:sp>
        <p:nvSpPr>
          <p:cNvPr id="590" name="Google Shape;590;p39: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591" name="Google Shape;591;p39:notes"/>
          <p:cNvSpPr>
            <a:spLocks noGrp="1" noRot="1" noChangeAspect="1"/>
          </p:cNvSpPr>
          <p:nvPr>
            <p:ph type="sldImg" idx="2"/>
          </p:nvPr>
        </p:nvSpPr>
        <p:spPr>
          <a:xfrm>
            <a:off x="2698750" y="509588"/>
            <a:ext cx="4532313"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35469709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
        <p:cNvGrpSpPr/>
        <p:nvPr/>
      </p:nvGrpSpPr>
      <p:grpSpPr>
        <a:xfrm>
          <a:off x="0" y="0"/>
          <a:ext cx="0" cy="0"/>
          <a:chOff x="0" y="0"/>
          <a:chExt cx="0" cy="0"/>
        </a:xfrm>
      </p:grpSpPr>
      <p:sp>
        <p:nvSpPr>
          <p:cNvPr id="123" name="Google Shape;123;p10: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124" name="Google Shape;124;p10: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
        <p:cNvGrpSpPr/>
        <p:nvPr/>
      </p:nvGrpSpPr>
      <p:grpSpPr>
        <a:xfrm>
          <a:off x="0" y="0"/>
          <a:ext cx="0" cy="0"/>
          <a:chOff x="0" y="0"/>
          <a:chExt cx="0" cy="0"/>
        </a:xfrm>
      </p:grpSpPr>
      <p:sp>
        <p:nvSpPr>
          <p:cNvPr id="136" name="Google Shape;136;p13: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137" name="Google Shape;137;p13: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4: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150" name="Google Shape;150;p14: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5:notes"/>
          <p:cNvSpPr txBox="1">
            <a:spLocks noGrp="1"/>
          </p:cNvSpPr>
          <p:nvPr>
            <p:ph type="body" idx="1"/>
          </p:nvPr>
        </p:nvSpPr>
        <p:spPr>
          <a:xfrm>
            <a:off x="992823" y="3228896"/>
            <a:ext cx="7942580" cy="3058954"/>
          </a:xfrm>
          <a:prstGeom prst="rect">
            <a:avLst/>
          </a:prstGeom>
          <a:noFill/>
          <a:ln>
            <a:noFill/>
          </a:ln>
        </p:spPr>
        <p:txBody>
          <a:bodyPr spcFirstLastPara="1" wrap="square" lIns="80250" tIns="80250" rIns="80250" bIns="80250" anchor="t" anchorCtr="0">
            <a:noAutofit/>
          </a:bodyPr>
          <a:lstStyle/>
          <a:p>
            <a:pPr marL="0" lvl="0" indent="0" algn="l" rtl="0">
              <a:lnSpc>
                <a:spcPct val="100000"/>
              </a:lnSpc>
              <a:spcBef>
                <a:spcPts val="0"/>
              </a:spcBef>
              <a:spcAft>
                <a:spcPts val="0"/>
              </a:spcAft>
              <a:buSzPts val="1100"/>
              <a:buNone/>
            </a:pPr>
            <a:endParaRPr/>
          </a:p>
        </p:txBody>
      </p:sp>
      <p:sp>
        <p:nvSpPr>
          <p:cNvPr id="163" name="Google Shape;163;p15:notes"/>
          <p:cNvSpPr>
            <a:spLocks noGrp="1" noRot="1" noChangeAspect="1"/>
          </p:cNvSpPr>
          <p:nvPr>
            <p:ph type="sldImg" idx="2"/>
          </p:nvPr>
        </p:nvSpPr>
        <p:spPr>
          <a:xfrm>
            <a:off x="2698750" y="509588"/>
            <a:ext cx="4530725" cy="2549525"/>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matchingName="Title Only" type="obj">
  <p:cSld name="OBJECT">
    <p:bg>
      <p:bgPr>
        <a:solidFill>
          <a:schemeClr val="lt1"/>
        </a:solidFill>
        <a:effectLst/>
      </p:bgPr>
    </p:bg>
    <p:spTree>
      <p:nvGrpSpPr>
        <p:cNvPr id="1" name="Shape 13"/>
        <p:cNvGrpSpPr/>
        <p:nvPr/>
      </p:nvGrpSpPr>
      <p:grpSpPr>
        <a:xfrm>
          <a:off x="0" y="0"/>
          <a:ext cx="0" cy="0"/>
          <a:chOff x="0" y="0"/>
          <a:chExt cx="0" cy="0"/>
        </a:xfrm>
      </p:grpSpPr>
      <p:sp>
        <p:nvSpPr>
          <p:cNvPr id="14" name="Google Shape;14;p41"/>
          <p:cNvSpPr/>
          <p:nvPr/>
        </p:nvSpPr>
        <p:spPr>
          <a:xfrm>
            <a:off x="838200" y="6356603"/>
            <a:ext cx="10515600" cy="0"/>
          </a:xfrm>
          <a:custGeom>
            <a:avLst/>
            <a:gdLst/>
            <a:ahLst/>
            <a:cxnLst/>
            <a:rect l="l" t="t" r="r" b="b"/>
            <a:pathLst>
              <a:path w="10515600" h="120000" extrusionOk="0">
                <a:moveTo>
                  <a:pt x="0" y="0"/>
                </a:moveTo>
                <a:lnTo>
                  <a:pt x="10515600" y="0"/>
                </a:lnTo>
              </a:path>
            </a:pathLst>
          </a:custGeom>
          <a:noFill/>
          <a:ln w="952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 name="Google Shape;15;p41"/>
          <p:cNvSpPr txBox="1">
            <a:spLocks noGrp="1"/>
          </p:cNvSpPr>
          <p:nvPr>
            <p:ph type="title"/>
          </p:nvPr>
        </p:nvSpPr>
        <p:spPr>
          <a:xfrm>
            <a:off x="483514" y="228345"/>
            <a:ext cx="2917190" cy="69659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400" b="0" i="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1"/>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41"/>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8" name="Google Shape;18;p41"/>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8"/>
        <p:cNvGrpSpPr/>
        <p:nvPr/>
      </p:nvGrpSpPr>
      <p:grpSpPr>
        <a:xfrm>
          <a:off x="0" y="0"/>
          <a:ext cx="0" cy="0"/>
          <a:chOff x="0" y="0"/>
          <a:chExt cx="0" cy="0"/>
        </a:xfrm>
      </p:grpSpPr>
      <p:sp>
        <p:nvSpPr>
          <p:cNvPr id="39" name="Google Shape;39;p45"/>
          <p:cNvSpPr txBox="1">
            <a:spLocks noGrp="1"/>
          </p:cNvSpPr>
          <p:nvPr>
            <p:ph type="title"/>
          </p:nvPr>
        </p:nvSpPr>
        <p:spPr>
          <a:xfrm>
            <a:off x="483514" y="228345"/>
            <a:ext cx="2917190" cy="69659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400" b="0" i="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5"/>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1" name="Google Shape;41;p45"/>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45"/>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43" name="Google Shape;43;p45"/>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44" name="Google Shape;44;p45"/>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7585A7"/>
                </a:solidFill>
                <a:effectLst/>
                <a:uLnTx/>
                <a:uFillTx/>
                <a:latin typeface="Calibri"/>
                <a:cs typeface="Calibri"/>
                <a:sym typeface="Calibri"/>
              </a:rPr>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t>‹Nº›</a:t>
            </a:fld>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Tree>
    <p:extLst>
      <p:ext uri="{BB962C8B-B14F-4D97-AF65-F5344CB8AC3E}">
        <p14:creationId xmlns:p14="http://schemas.microsoft.com/office/powerpoint/2010/main" val="16477779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42"/>
          <p:cNvSpPr txBox="1">
            <a:spLocks noGrp="1"/>
          </p:cNvSpPr>
          <p:nvPr>
            <p:ph type="title"/>
          </p:nvPr>
        </p:nvSpPr>
        <p:spPr>
          <a:xfrm>
            <a:off x="483514" y="228345"/>
            <a:ext cx="2917190" cy="69659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400" b="0" i="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2"/>
          <p:cNvSpPr txBox="1">
            <a:spLocks noGrp="1"/>
          </p:cNvSpPr>
          <p:nvPr>
            <p:ph type="body" idx="1"/>
          </p:nvPr>
        </p:nvSpPr>
        <p:spPr>
          <a:xfrm>
            <a:off x="466445" y="2026437"/>
            <a:ext cx="5354320" cy="187578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sz="19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2" name="Google Shape;22;p42"/>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42"/>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25"/>
        <p:cNvGrpSpPr/>
        <p:nvPr/>
      </p:nvGrpSpPr>
      <p:grpSpPr>
        <a:xfrm>
          <a:off x="0" y="0"/>
          <a:ext cx="0" cy="0"/>
          <a:chOff x="0" y="0"/>
          <a:chExt cx="0" cy="0"/>
        </a:xfrm>
      </p:grpSpPr>
      <p:sp>
        <p:nvSpPr>
          <p:cNvPr id="26" name="Google Shape;26;p44"/>
          <p:cNvSpPr/>
          <p:nvPr/>
        </p:nvSpPr>
        <p:spPr>
          <a:xfrm>
            <a:off x="838200" y="6356603"/>
            <a:ext cx="10515600" cy="0"/>
          </a:xfrm>
          <a:custGeom>
            <a:avLst/>
            <a:gdLst/>
            <a:ahLst/>
            <a:cxnLst/>
            <a:rect l="l" t="t" r="r" b="b"/>
            <a:pathLst>
              <a:path w="10515600" h="120000" extrusionOk="0">
                <a:moveTo>
                  <a:pt x="0" y="0"/>
                </a:moveTo>
                <a:lnTo>
                  <a:pt x="10515600" y="0"/>
                </a:lnTo>
              </a:path>
            </a:pathLst>
          </a:custGeom>
          <a:noFill/>
          <a:ln w="952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27" name="Google Shape;27;p44"/>
          <p:cNvPicPr preferRelativeResize="0"/>
          <p:nvPr/>
        </p:nvPicPr>
        <p:blipFill rotWithShape="1">
          <a:blip r:embed="rId2">
            <a:alphaModFix/>
          </a:blip>
          <a:srcRect/>
          <a:stretch/>
        </p:blipFill>
        <p:spPr>
          <a:xfrm>
            <a:off x="8266176" y="0"/>
            <a:ext cx="2880360" cy="1556003"/>
          </a:xfrm>
          <a:prstGeom prst="rect">
            <a:avLst/>
          </a:prstGeom>
          <a:noFill/>
          <a:ln>
            <a:noFill/>
          </a:ln>
        </p:spPr>
      </p:pic>
      <p:pic>
        <p:nvPicPr>
          <p:cNvPr id="28" name="Google Shape;28;p44"/>
          <p:cNvPicPr preferRelativeResize="0"/>
          <p:nvPr/>
        </p:nvPicPr>
        <p:blipFill rotWithShape="1">
          <a:blip r:embed="rId3">
            <a:alphaModFix/>
          </a:blip>
          <a:srcRect/>
          <a:stretch/>
        </p:blipFill>
        <p:spPr>
          <a:xfrm>
            <a:off x="838200" y="3078479"/>
            <a:ext cx="4689348" cy="2685288"/>
          </a:xfrm>
          <a:prstGeom prst="rect">
            <a:avLst/>
          </a:prstGeom>
          <a:noFill/>
          <a:ln>
            <a:noFill/>
          </a:ln>
        </p:spPr>
      </p:pic>
      <p:sp>
        <p:nvSpPr>
          <p:cNvPr id="29" name="Google Shape;29;p44"/>
          <p:cNvSpPr txBox="1">
            <a:spLocks noGrp="1"/>
          </p:cNvSpPr>
          <p:nvPr>
            <p:ph type="ctrTitle"/>
          </p:nvPr>
        </p:nvSpPr>
        <p:spPr>
          <a:xfrm>
            <a:off x="466445" y="385397"/>
            <a:ext cx="11259108" cy="114681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4"/>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44"/>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44"/>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34"/>
        <p:cNvGrpSpPr/>
        <p:nvPr/>
      </p:nvGrpSpPr>
      <p:grpSpPr>
        <a:xfrm>
          <a:off x="0" y="0"/>
          <a:ext cx="0" cy="0"/>
          <a:chOff x="0" y="0"/>
          <a:chExt cx="0" cy="0"/>
        </a:xfrm>
      </p:grpSpPr>
      <p:sp>
        <p:nvSpPr>
          <p:cNvPr id="35" name="Google Shape;35;p43"/>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6" name="Google Shape;36;p43"/>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7" name="Google Shape;37;p43"/>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38"/>
        <p:cNvGrpSpPr/>
        <p:nvPr/>
      </p:nvGrpSpPr>
      <p:grpSpPr>
        <a:xfrm>
          <a:off x="0" y="0"/>
          <a:ext cx="0" cy="0"/>
          <a:chOff x="0" y="0"/>
          <a:chExt cx="0" cy="0"/>
        </a:xfrm>
      </p:grpSpPr>
      <p:sp>
        <p:nvSpPr>
          <p:cNvPr id="39" name="Google Shape;39;p45"/>
          <p:cNvSpPr txBox="1">
            <a:spLocks noGrp="1"/>
          </p:cNvSpPr>
          <p:nvPr>
            <p:ph type="title"/>
          </p:nvPr>
        </p:nvSpPr>
        <p:spPr>
          <a:xfrm>
            <a:off x="483514" y="228345"/>
            <a:ext cx="2917190" cy="69659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400" b="0" i="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45"/>
          <p:cNvSpPr txBox="1">
            <a:spLocks noGrp="1"/>
          </p:cNvSpPr>
          <p:nvPr>
            <p:ph type="body" idx="1"/>
          </p:nvPr>
        </p:nvSpPr>
        <p:spPr>
          <a:xfrm>
            <a:off x="609600" y="1577340"/>
            <a:ext cx="530352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1" name="Google Shape;41;p45"/>
          <p:cNvSpPr txBox="1">
            <a:spLocks noGrp="1"/>
          </p:cNvSpPr>
          <p:nvPr>
            <p:ph type="body" idx="2"/>
          </p:nvPr>
        </p:nvSpPr>
        <p:spPr>
          <a:xfrm>
            <a:off x="6278880" y="1577340"/>
            <a:ext cx="5303520" cy="4526280"/>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42" name="Google Shape;42;p45"/>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45"/>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45"/>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‹Nº›</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matchingName="Title Only" type="obj">
  <p:cSld name="Title Only">
    <p:bg>
      <p:bgPr>
        <a:solidFill>
          <a:schemeClr val="lt1"/>
        </a:solidFill>
        <a:effectLst/>
      </p:bgPr>
    </p:bg>
    <p:spTree>
      <p:nvGrpSpPr>
        <p:cNvPr id="1" name="Shape 13"/>
        <p:cNvGrpSpPr/>
        <p:nvPr/>
      </p:nvGrpSpPr>
      <p:grpSpPr>
        <a:xfrm>
          <a:off x="0" y="0"/>
          <a:ext cx="0" cy="0"/>
          <a:chOff x="0" y="0"/>
          <a:chExt cx="0" cy="0"/>
        </a:xfrm>
      </p:grpSpPr>
      <p:sp>
        <p:nvSpPr>
          <p:cNvPr id="14" name="Google Shape;14;p41"/>
          <p:cNvSpPr/>
          <p:nvPr/>
        </p:nvSpPr>
        <p:spPr>
          <a:xfrm>
            <a:off x="838200" y="6356603"/>
            <a:ext cx="10515600" cy="0"/>
          </a:xfrm>
          <a:custGeom>
            <a:avLst/>
            <a:gdLst/>
            <a:ahLst/>
            <a:cxnLst/>
            <a:rect l="l" t="t" r="r" b="b"/>
            <a:pathLst>
              <a:path w="10515600" h="120000" extrusionOk="0">
                <a:moveTo>
                  <a:pt x="0" y="0"/>
                </a:moveTo>
                <a:lnTo>
                  <a:pt x="10515600" y="0"/>
                </a:lnTo>
              </a:path>
            </a:pathLst>
          </a:custGeom>
          <a:noFill/>
          <a:ln w="952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15" name="Google Shape;15;p41"/>
          <p:cNvSpPr txBox="1">
            <a:spLocks noGrp="1"/>
          </p:cNvSpPr>
          <p:nvPr>
            <p:ph type="title"/>
          </p:nvPr>
        </p:nvSpPr>
        <p:spPr>
          <a:xfrm>
            <a:off x="483514" y="228345"/>
            <a:ext cx="2917190" cy="69659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400" b="0" i="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6" name="Google Shape;16;p41"/>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17" name="Google Shape;17;p41"/>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18" name="Google Shape;18;p41"/>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7585A7"/>
                </a:solidFill>
                <a:effectLst/>
                <a:uLnTx/>
                <a:uFillTx/>
                <a:latin typeface="Calibri"/>
                <a:cs typeface="Calibri"/>
                <a:sym typeface="Calibri"/>
              </a:rPr>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t>‹Nº›</a:t>
            </a:fld>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Tree>
    <p:extLst>
      <p:ext uri="{BB962C8B-B14F-4D97-AF65-F5344CB8AC3E}">
        <p14:creationId xmlns:p14="http://schemas.microsoft.com/office/powerpoint/2010/main" val="8615573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9"/>
        <p:cNvGrpSpPr/>
        <p:nvPr/>
      </p:nvGrpSpPr>
      <p:grpSpPr>
        <a:xfrm>
          <a:off x="0" y="0"/>
          <a:ext cx="0" cy="0"/>
          <a:chOff x="0" y="0"/>
          <a:chExt cx="0" cy="0"/>
        </a:xfrm>
      </p:grpSpPr>
      <p:sp>
        <p:nvSpPr>
          <p:cNvPr id="20" name="Google Shape;20;p42"/>
          <p:cNvSpPr txBox="1">
            <a:spLocks noGrp="1"/>
          </p:cNvSpPr>
          <p:nvPr>
            <p:ph type="title"/>
          </p:nvPr>
        </p:nvSpPr>
        <p:spPr>
          <a:xfrm>
            <a:off x="483514" y="228345"/>
            <a:ext cx="2917190" cy="696594"/>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4400" b="0" i="0">
                <a:solidFill>
                  <a:schemeClr val="dk1"/>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2"/>
          <p:cNvSpPr txBox="1">
            <a:spLocks noGrp="1"/>
          </p:cNvSpPr>
          <p:nvPr>
            <p:ph type="body" idx="1"/>
          </p:nvPr>
        </p:nvSpPr>
        <p:spPr>
          <a:xfrm>
            <a:off x="466445" y="2026437"/>
            <a:ext cx="5354320" cy="1875789"/>
          </a:xfrm>
          <a:prstGeom prst="rect">
            <a:avLst/>
          </a:prstGeom>
          <a:noFill/>
          <a:ln>
            <a:noFill/>
          </a:ln>
        </p:spPr>
        <p:txBody>
          <a:bodyPr spcFirstLastPara="1" wrap="square" lIns="0" tIns="0" rIns="0" bIns="0" anchor="t" anchorCtr="0">
            <a:spAutoFit/>
          </a:bodyPr>
          <a:lstStyle>
            <a:lvl1pPr marL="457200" lvl="0" indent="-228600" algn="l">
              <a:lnSpc>
                <a:spcPct val="100000"/>
              </a:lnSpc>
              <a:spcBef>
                <a:spcPts val="0"/>
              </a:spcBef>
              <a:spcAft>
                <a:spcPts val="0"/>
              </a:spcAft>
              <a:buSzPts val="1400"/>
              <a:buNone/>
              <a:defRPr sz="1900" b="0" i="0">
                <a:solidFill>
                  <a:schemeClr val="dk1"/>
                </a:solidFill>
                <a:latin typeface="Calibri"/>
                <a:ea typeface="Calibri"/>
                <a:cs typeface="Calibri"/>
                <a:sym typeface="Calibri"/>
              </a:defRPr>
            </a:lvl1pPr>
            <a:lvl2pPr marL="914400" lvl="1" indent="-228600" algn="l">
              <a:lnSpc>
                <a:spcPct val="100000"/>
              </a:lnSpc>
              <a:spcBef>
                <a:spcPts val="0"/>
              </a:spcBef>
              <a:spcAft>
                <a:spcPts val="0"/>
              </a:spcAft>
              <a:buSzPts val="1400"/>
              <a:buNone/>
              <a:defRPr/>
            </a:lvl2pPr>
            <a:lvl3pPr marL="1371600" lvl="2" indent="-228600" algn="l">
              <a:lnSpc>
                <a:spcPct val="100000"/>
              </a:lnSpc>
              <a:spcBef>
                <a:spcPts val="0"/>
              </a:spcBef>
              <a:spcAft>
                <a:spcPts val="0"/>
              </a:spcAft>
              <a:buSzPts val="1400"/>
              <a:buNone/>
              <a:defRPr/>
            </a:lvl3pPr>
            <a:lvl4pPr marL="1828800" lvl="3" indent="-228600" algn="l">
              <a:lnSpc>
                <a:spcPct val="100000"/>
              </a:lnSpc>
              <a:spcBef>
                <a:spcPts val="0"/>
              </a:spcBef>
              <a:spcAft>
                <a:spcPts val="0"/>
              </a:spcAft>
              <a:buSzPts val="1400"/>
              <a:buNone/>
              <a:defRPr/>
            </a:lvl4pPr>
            <a:lvl5pPr marL="2286000" lvl="4" indent="-228600" algn="l">
              <a:lnSpc>
                <a:spcPct val="100000"/>
              </a:lnSpc>
              <a:spcBef>
                <a:spcPts val="0"/>
              </a:spcBef>
              <a:spcAft>
                <a:spcPts val="0"/>
              </a:spcAft>
              <a:buSzPts val="1400"/>
              <a:buNone/>
              <a:defRPr/>
            </a:lvl5pPr>
            <a:lvl6pPr marL="2743200" lvl="5" indent="-228600" algn="l">
              <a:lnSpc>
                <a:spcPct val="100000"/>
              </a:lnSpc>
              <a:spcBef>
                <a:spcPts val="0"/>
              </a:spcBef>
              <a:spcAft>
                <a:spcPts val="0"/>
              </a:spcAft>
              <a:buSzPts val="1400"/>
              <a:buNone/>
              <a:defRPr/>
            </a:lvl6pPr>
            <a:lvl7pPr marL="3200400" lvl="6" indent="-228600" algn="l">
              <a:lnSpc>
                <a:spcPct val="100000"/>
              </a:lnSpc>
              <a:spcBef>
                <a:spcPts val="0"/>
              </a:spcBef>
              <a:spcAft>
                <a:spcPts val="0"/>
              </a:spcAft>
              <a:buSzPts val="1400"/>
              <a:buNone/>
              <a:defRPr/>
            </a:lvl7pPr>
            <a:lvl8pPr marL="3657600" lvl="7" indent="-228600" algn="l">
              <a:lnSpc>
                <a:spcPct val="100000"/>
              </a:lnSpc>
              <a:spcBef>
                <a:spcPts val="0"/>
              </a:spcBef>
              <a:spcAft>
                <a:spcPts val="0"/>
              </a:spcAft>
              <a:buSzPts val="1400"/>
              <a:buNone/>
              <a:defRPr/>
            </a:lvl8pPr>
            <a:lvl9pPr marL="4114800" lvl="8" indent="-228600" algn="l">
              <a:lnSpc>
                <a:spcPct val="100000"/>
              </a:lnSpc>
              <a:spcBef>
                <a:spcPts val="0"/>
              </a:spcBef>
              <a:spcAft>
                <a:spcPts val="0"/>
              </a:spcAft>
              <a:buSzPts val="1400"/>
              <a:buNone/>
              <a:defRPr/>
            </a:lvl9pPr>
          </a:lstStyle>
          <a:p>
            <a:endParaRPr/>
          </a:p>
        </p:txBody>
      </p:sp>
      <p:sp>
        <p:nvSpPr>
          <p:cNvPr id="22" name="Google Shape;22;p42"/>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23" name="Google Shape;23;p42"/>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24" name="Google Shape;24;p4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7585A7"/>
                </a:solidFill>
                <a:effectLst/>
                <a:uLnTx/>
                <a:uFillTx/>
                <a:latin typeface="Calibri"/>
                <a:cs typeface="Calibri"/>
                <a:sym typeface="Calibri"/>
              </a:rPr>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t>‹Nº›</a:t>
            </a:fld>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Tree>
    <p:extLst>
      <p:ext uri="{BB962C8B-B14F-4D97-AF65-F5344CB8AC3E}">
        <p14:creationId xmlns:p14="http://schemas.microsoft.com/office/powerpoint/2010/main" val="22156208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matchingName="Title Slide">
  <p:cSld name="Title Slide">
    <p:bg>
      <p:bgPr>
        <a:solidFill>
          <a:schemeClr val="lt1"/>
        </a:solidFill>
        <a:effectLst/>
      </p:bgPr>
    </p:bg>
    <p:spTree>
      <p:nvGrpSpPr>
        <p:cNvPr id="1" name="Shape 25"/>
        <p:cNvGrpSpPr/>
        <p:nvPr/>
      </p:nvGrpSpPr>
      <p:grpSpPr>
        <a:xfrm>
          <a:off x="0" y="0"/>
          <a:ext cx="0" cy="0"/>
          <a:chOff x="0" y="0"/>
          <a:chExt cx="0" cy="0"/>
        </a:xfrm>
      </p:grpSpPr>
      <p:sp>
        <p:nvSpPr>
          <p:cNvPr id="26" name="Google Shape;26;p44"/>
          <p:cNvSpPr/>
          <p:nvPr/>
        </p:nvSpPr>
        <p:spPr>
          <a:xfrm>
            <a:off x="838200" y="6356603"/>
            <a:ext cx="10515600" cy="0"/>
          </a:xfrm>
          <a:custGeom>
            <a:avLst/>
            <a:gdLst/>
            <a:ahLst/>
            <a:cxnLst/>
            <a:rect l="l" t="t" r="r" b="b"/>
            <a:pathLst>
              <a:path w="10515600" h="120000" extrusionOk="0">
                <a:moveTo>
                  <a:pt x="0" y="0"/>
                </a:moveTo>
                <a:lnTo>
                  <a:pt x="10515600" y="0"/>
                </a:lnTo>
              </a:path>
            </a:pathLst>
          </a:custGeom>
          <a:noFill/>
          <a:ln w="952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27" name="Google Shape;27;p44"/>
          <p:cNvPicPr preferRelativeResize="0"/>
          <p:nvPr/>
        </p:nvPicPr>
        <p:blipFill rotWithShape="1">
          <a:blip r:embed="rId2">
            <a:alphaModFix/>
          </a:blip>
          <a:srcRect/>
          <a:stretch/>
        </p:blipFill>
        <p:spPr>
          <a:xfrm>
            <a:off x="8266176" y="0"/>
            <a:ext cx="2880360" cy="1556003"/>
          </a:xfrm>
          <a:prstGeom prst="rect">
            <a:avLst/>
          </a:prstGeom>
          <a:noFill/>
          <a:ln>
            <a:noFill/>
          </a:ln>
        </p:spPr>
      </p:pic>
      <p:sp>
        <p:nvSpPr>
          <p:cNvPr id="29" name="Google Shape;29;p44"/>
          <p:cNvSpPr txBox="1">
            <a:spLocks noGrp="1"/>
          </p:cNvSpPr>
          <p:nvPr>
            <p:ph type="ctrTitle"/>
          </p:nvPr>
        </p:nvSpPr>
        <p:spPr>
          <a:xfrm>
            <a:off x="466445" y="385397"/>
            <a:ext cx="11259108" cy="114681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b="0" i="0">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44"/>
          <p:cNvSpPr txBox="1">
            <a:spLocks noGrp="1"/>
          </p:cNvSpPr>
          <p:nvPr>
            <p:ph type="subTitle" idx="1"/>
          </p:nvPr>
        </p:nvSpPr>
        <p:spPr>
          <a:xfrm>
            <a:off x="1828800" y="3840480"/>
            <a:ext cx="8534400" cy="17145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44"/>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32" name="Google Shape;32;p44"/>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33" name="Google Shape;33;p44"/>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7585A7"/>
                </a:solidFill>
                <a:effectLst/>
                <a:uLnTx/>
                <a:uFillTx/>
                <a:latin typeface="Calibri"/>
                <a:cs typeface="Calibri"/>
                <a:sym typeface="Calibri"/>
              </a:rPr>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t>‹Nº›</a:t>
            </a:fld>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Tree>
    <p:extLst>
      <p:ext uri="{BB962C8B-B14F-4D97-AF65-F5344CB8AC3E}">
        <p14:creationId xmlns:p14="http://schemas.microsoft.com/office/powerpoint/2010/main" val="25020470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matchingName="Blank">
  <p:cSld name="Blank">
    <p:bg>
      <p:bgPr>
        <a:solidFill>
          <a:schemeClr val="lt1"/>
        </a:solidFill>
        <a:effectLst/>
      </p:bgPr>
    </p:bg>
    <p:spTree>
      <p:nvGrpSpPr>
        <p:cNvPr id="1" name="Shape 34"/>
        <p:cNvGrpSpPr/>
        <p:nvPr/>
      </p:nvGrpSpPr>
      <p:grpSpPr>
        <a:xfrm>
          <a:off x="0" y="0"/>
          <a:ext cx="0" cy="0"/>
          <a:chOff x="0" y="0"/>
          <a:chExt cx="0" cy="0"/>
        </a:xfrm>
      </p:grpSpPr>
      <p:sp>
        <p:nvSpPr>
          <p:cNvPr id="35" name="Google Shape;35;p43"/>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36" name="Google Shape;36;p43"/>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lvl="0" algn="l">
              <a:lnSpc>
                <a:spcPct val="100000"/>
              </a:lnSpc>
              <a:spcBef>
                <a:spcPts val="0"/>
              </a:spcBef>
              <a:spcAft>
                <a:spcPts val="0"/>
              </a:spcAft>
              <a:buSzPts val="1400"/>
              <a:buNone/>
              <a:defRPr sz="1200" b="0" i="0">
                <a:solidFill>
                  <a:srgbClr val="7585A7"/>
                </a:solidFill>
                <a:latin typeface="Calibri"/>
                <a:ea typeface="Calibri"/>
                <a:cs typeface="Calibri"/>
                <a:sym typeface="Calibri"/>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37" name="Google Shape;37;p43"/>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7585A7"/>
                </a:solidFill>
                <a:effectLst/>
                <a:uLnTx/>
                <a:uFillTx/>
                <a:latin typeface="Calibri"/>
                <a:cs typeface="Calibri"/>
                <a:sym typeface="Calibri"/>
              </a:rPr>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t>‹Nº›</a:t>
            </a:fld>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Tree>
    <p:extLst>
      <p:ext uri="{BB962C8B-B14F-4D97-AF65-F5344CB8AC3E}">
        <p14:creationId xmlns:p14="http://schemas.microsoft.com/office/powerpoint/2010/main" val="3115459715"/>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8.xml"/><Relationship Id="rId7" Type="http://schemas.openxmlformats.org/officeDocument/2006/relationships/image" Target="../media/image1.jpg"/><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theme" Target="../theme/theme2.xml"/><Relationship Id="rId5" Type="http://schemas.openxmlformats.org/officeDocument/2006/relationships/slideLayout" Target="../slideLayouts/slideLayout10.xml"/><Relationship Id="rId4"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0"/>
          <p:cNvSpPr/>
          <p:nvPr/>
        </p:nvSpPr>
        <p:spPr>
          <a:xfrm>
            <a:off x="838200" y="6356603"/>
            <a:ext cx="10515600" cy="0"/>
          </a:xfrm>
          <a:custGeom>
            <a:avLst/>
            <a:gdLst/>
            <a:ahLst/>
            <a:cxnLst/>
            <a:rect l="l" t="t" r="r" b="b"/>
            <a:pathLst>
              <a:path w="10515600" h="120000" extrusionOk="0">
                <a:moveTo>
                  <a:pt x="0" y="0"/>
                </a:moveTo>
                <a:lnTo>
                  <a:pt x="10515600" y="0"/>
                </a:lnTo>
              </a:path>
            </a:pathLst>
          </a:custGeom>
          <a:noFill/>
          <a:ln w="952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pic>
        <p:nvPicPr>
          <p:cNvPr id="7" name="Google Shape;7;p40"/>
          <p:cNvPicPr preferRelativeResize="0"/>
          <p:nvPr/>
        </p:nvPicPr>
        <p:blipFill rotWithShape="1">
          <a:blip r:embed="rId7">
            <a:alphaModFix/>
          </a:blip>
          <a:srcRect/>
          <a:stretch/>
        </p:blipFill>
        <p:spPr>
          <a:xfrm>
            <a:off x="8266176" y="0"/>
            <a:ext cx="2880360" cy="1556003"/>
          </a:xfrm>
          <a:prstGeom prst="rect">
            <a:avLst/>
          </a:prstGeom>
          <a:noFill/>
          <a:ln>
            <a:noFill/>
          </a:ln>
        </p:spPr>
      </p:pic>
      <p:sp>
        <p:nvSpPr>
          <p:cNvPr id="8" name="Google Shape;8;p40"/>
          <p:cNvSpPr txBox="1">
            <a:spLocks noGrp="1"/>
          </p:cNvSpPr>
          <p:nvPr>
            <p:ph type="title"/>
          </p:nvPr>
        </p:nvSpPr>
        <p:spPr>
          <a:xfrm>
            <a:off x="483514" y="228345"/>
            <a:ext cx="2917190" cy="69659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40"/>
          <p:cNvSpPr txBox="1">
            <a:spLocks noGrp="1"/>
          </p:cNvSpPr>
          <p:nvPr>
            <p:ph type="body" idx="1"/>
          </p:nvPr>
        </p:nvSpPr>
        <p:spPr>
          <a:xfrm>
            <a:off x="466445" y="2026437"/>
            <a:ext cx="5354320" cy="187578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0" name="Google Shape;10;p40"/>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85A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40"/>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85A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2" name="Google Shape;12;p40"/>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lvl="0" indent="0" algn="l" rtl="0">
              <a:spcBef>
                <a:spcPts val="0"/>
              </a:spcBef>
              <a:spcAft>
                <a:spcPts val="0"/>
              </a:spcAft>
              <a:buNone/>
            </a:pPr>
            <a:fld id="{00000000-1234-1234-1234-123412341234}" type="slidenum">
              <a:rPr lang="en-US"/>
              <a:t>‹Nº›</a:t>
            </a:fld>
            <a:endParaRPr sz="1400">
              <a:solidFill>
                <a:srgbClr val="000000"/>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40"/>
          <p:cNvSpPr/>
          <p:nvPr/>
        </p:nvSpPr>
        <p:spPr>
          <a:xfrm>
            <a:off x="838200" y="6356603"/>
            <a:ext cx="10515600" cy="0"/>
          </a:xfrm>
          <a:custGeom>
            <a:avLst/>
            <a:gdLst/>
            <a:ahLst/>
            <a:cxnLst/>
            <a:rect l="l" t="t" r="r" b="b"/>
            <a:pathLst>
              <a:path w="10515600" h="120000" extrusionOk="0">
                <a:moveTo>
                  <a:pt x="0" y="0"/>
                </a:moveTo>
                <a:lnTo>
                  <a:pt x="10515600" y="0"/>
                </a:lnTo>
              </a:path>
            </a:pathLst>
          </a:custGeom>
          <a:noFill/>
          <a:ln w="952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7" name="Google Shape;7;p40"/>
          <p:cNvPicPr preferRelativeResize="0"/>
          <p:nvPr/>
        </p:nvPicPr>
        <p:blipFill rotWithShape="1">
          <a:blip r:embed="rId7">
            <a:alphaModFix/>
          </a:blip>
          <a:srcRect/>
          <a:stretch/>
        </p:blipFill>
        <p:spPr>
          <a:xfrm>
            <a:off x="8266176" y="0"/>
            <a:ext cx="2880360" cy="1556003"/>
          </a:xfrm>
          <a:prstGeom prst="rect">
            <a:avLst/>
          </a:prstGeom>
          <a:noFill/>
          <a:ln>
            <a:noFill/>
          </a:ln>
        </p:spPr>
      </p:pic>
      <p:sp>
        <p:nvSpPr>
          <p:cNvPr id="8" name="Google Shape;8;p40"/>
          <p:cNvSpPr txBox="1">
            <a:spLocks noGrp="1"/>
          </p:cNvSpPr>
          <p:nvPr>
            <p:ph type="title"/>
          </p:nvPr>
        </p:nvSpPr>
        <p:spPr>
          <a:xfrm>
            <a:off x="483514" y="228345"/>
            <a:ext cx="2917190" cy="696594"/>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9" name="Google Shape;9;p40"/>
          <p:cNvSpPr txBox="1">
            <a:spLocks noGrp="1"/>
          </p:cNvSpPr>
          <p:nvPr>
            <p:ph type="body" idx="1"/>
          </p:nvPr>
        </p:nvSpPr>
        <p:spPr>
          <a:xfrm>
            <a:off x="466445" y="2026437"/>
            <a:ext cx="5354320" cy="1875789"/>
          </a:xfrm>
          <a:prstGeom prst="rect">
            <a:avLst/>
          </a:prstGeom>
          <a:noFill/>
          <a:ln>
            <a:noFill/>
          </a:ln>
        </p:spPr>
        <p:txBody>
          <a:bodyPr spcFirstLastPara="1" wrap="square" lIns="0" tIns="0" rIns="0" bIns="0" anchor="t" anchorCtr="0">
            <a:spAutoFit/>
          </a:bodyPr>
          <a:lstStyle>
            <a:lvl1pPr marL="457200" marR="0" lvl="0" indent="-228600" algn="l" rtl="0">
              <a:lnSpc>
                <a:spcPct val="100000"/>
              </a:lnSpc>
              <a:spcBef>
                <a:spcPts val="0"/>
              </a:spcBef>
              <a:spcAft>
                <a:spcPts val="0"/>
              </a:spcAft>
              <a:buClr>
                <a:srgbClr val="000000"/>
              </a:buClr>
              <a:buSzPts val="1400"/>
              <a:buFont typeface="Arial"/>
              <a:buNone/>
              <a:defRPr sz="19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Calibri"/>
                <a:ea typeface="Calibri"/>
                <a:cs typeface="Calibri"/>
                <a:sym typeface="Calibri"/>
              </a:defRPr>
            </a:lvl9pPr>
          </a:lstStyle>
          <a:p>
            <a:endParaRPr/>
          </a:p>
        </p:txBody>
      </p:sp>
      <p:sp>
        <p:nvSpPr>
          <p:cNvPr id="10" name="Google Shape;10;p40"/>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85A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11" name="Google Shape;11;p40"/>
          <p:cNvSpPr txBox="1">
            <a:spLocks noGrp="1"/>
          </p:cNvSpPr>
          <p:nvPr>
            <p:ph type="dt" idx="10"/>
          </p:nvPr>
        </p:nvSpPr>
        <p:spPr>
          <a:xfrm>
            <a:off x="916939" y="6465214"/>
            <a:ext cx="764539" cy="177800"/>
          </a:xfrm>
          <a:prstGeom prst="rect">
            <a:avLst/>
          </a:prstGeom>
          <a:noFill/>
          <a:ln>
            <a:noFill/>
          </a:ln>
        </p:spPr>
        <p:txBody>
          <a:bodyPr spcFirstLastPara="1" wrap="square" lIns="0" tIns="0" rIns="0" bIns="0" anchor="t" anchorCtr="0">
            <a:sp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7585A7"/>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12" name="Google Shape;12;p40"/>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lvl1pPr marL="38100" marR="0" lvl="0"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1pPr>
            <a:lvl2pPr marL="38100" marR="0" lvl="1"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2pPr>
            <a:lvl3pPr marL="38100" marR="0" lvl="2"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3pPr>
            <a:lvl4pPr marL="38100" marR="0" lvl="3"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4pPr>
            <a:lvl5pPr marL="38100" marR="0" lvl="4"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5pPr>
            <a:lvl6pPr marL="38100" marR="0" lvl="5"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6pPr>
            <a:lvl7pPr marL="38100" marR="0" lvl="6"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7pPr>
            <a:lvl8pPr marL="38100" marR="0" lvl="7"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8pPr>
            <a:lvl9pPr marL="38100" marR="0" lvl="8" indent="0" algn="l" rtl="0">
              <a:lnSpc>
                <a:spcPct val="103333"/>
              </a:lnSpc>
              <a:spcBef>
                <a:spcPts val="0"/>
              </a:spcBef>
              <a:spcAft>
                <a:spcPts val="0"/>
              </a:spcAft>
              <a:buClr>
                <a:srgbClr val="000000"/>
              </a:buClr>
              <a:buSzPts val="1200"/>
              <a:buFont typeface="Arial"/>
              <a:buNone/>
              <a:defRPr sz="1200" b="0" i="0" u="none" strike="noStrike" cap="none">
                <a:solidFill>
                  <a:srgbClr val="7585A7"/>
                </a:solidFill>
                <a:latin typeface="Calibri"/>
                <a:ea typeface="Calibri"/>
                <a:cs typeface="Calibri"/>
                <a:sym typeface="Calibri"/>
              </a:defRPr>
            </a:lvl9pPr>
          </a:lstStyle>
          <a:p>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7585A7"/>
                </a:solidFill>
                <a:effectLst/>
                <a:uLnTx/>
                <a:uFillTx/>
                <a:latin typeface="Calibri"/>
                <a:cs typeface="Calibri"/>
                <a:sym typeface="Calibri"/>
              </a:rPr>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t>‹Nº›</a:t>
            </a:fld>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spTree>
    <p:extLst>
      <p:ext uri="{BB962C8B-B14F-4D97-AF65-F5344CB8AC3E}">
        <p14:creationId xmlns:p14="http://schemas.microsoft.com/office/powerpoint/2010/main" val="723910985"/>
      </p:ext>
    </p:extLst>
  </p:cSld>
  <p:clrMap bg1="lt1" tx1="dk1" bg2="dk2" tx2="lt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2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4.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openxmlformats.org/officeDocument/2006/relationships/image" Target="../media/image22.jpg"/><Relationship Id="rId5" Type="http://schemas.openxmlformats.org/officeDocument/2006/relationships/image" Target="../media/image21.jpg"/><Relationship Id="rId4" Type="http://schemas.openxmlformats.org/officeDocument/2006/relationships/image" Target="../media/image20.jpg"/></Relationships>
</file>

<file path=ppt/slides/_rels/slide2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24.jpg"/><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3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6.jpg"/></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jpg"/></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jp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jpg"/></Relationships>
</file>

<file path=ppt/slides/_rels/slide3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3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jpg"/><Relationship Id="rId7" Type="http://schemas.openxmlformats.org/officeDocument/2006/relationships/image" Target="../media/image9.png"/><Relationship Id="rId12" Type="http://schemas.openxmlformats.org/officeDocument/2006/relationships/image" Target="../media/image13.jp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8.jpg"/><Relationship Id="rId11" Type="http://schemas.openxmlformats.org/officeDocument/2006/relationships/image" Target="../media/image4.png"/><Relationship Id="rId5" Type="http://schemas.openxmlformats.org/officeDocument/2006/relationships/image" Target="../media/image7.jpg"/><Relationship Id="rId10" Type="http://schemas.openxmlformats.org/officeDocument/2006/relationships/image" Target="../media/image12.png"/><Relationship Id="rId4" Type="http://schemas.openxmlformats.org/officeDocument/2006/relationships/image" Target="../media/image6.jpg"/><Relationship Id="rId9" Type="http://schemas.openxmlformats.org/officeDocument/2006/relationships/image" Target="../media/image11.png"/></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4.jpg"/></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36.jpg"/></Relationships>
</file>

<file path=ppt/slides/_rels/slide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3.xml"/><Relationship Id="rId1" Type="http://schemas.openxmlformats.org/officeDocument/2006/relationships/slideLayout" Target="../slideLayouts/slideLayout3.xml"/><Relationship Id="rId4" Type="http://schemas.openxmlformats.org/officeDocument/2006/relationships/image" Target="../media/image37.png"/></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4.xml"/><Relationship Id="rId1" Type="http://schemas.openxmlformats.org/officeDocument/2006/relationships/slideLayout" Target="../slideLayouts/slideLayout3.xml"/><Relationship Id="rId4" Type="http://schemas.openxmlformats.org/officeDocument/2006/relationships/image" Target="../media/image38.png"/></Relationships>
</file>

<file path=ppt/slides/_rels/slide4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5.xml"/><Relationship Id="rId1" Type="http://schemas.openxmlformats.org/officeDocument/2006/relationships/slideLayout" Target="../slideLayouts/slideLayout3.xml"/><Relationship Id="rId4" Type="http://schemas.openxmlformats.org/officeDocument/2006/relationships/image" Target="../media/image39.jpg"/></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6.xml"/><Relationship Id="rId1" Type="http://schemas.openxmlformats.org/officeDocument/2006/relationships/slideLayout" Target="../slideLayouts/slideLayout3.xml"/><Relationship Id="rId4" Type="http://schemas.openxmlformats.org/officeDocument/2006/relationships/image" Target="../media/image40.jpg"/></Relationships>
</file>

<file path=ppt/slides/_rels/slide47.xml.rels><?xml version="1.0" encoding="UTF-8" standalone="yes"?>
<Relationships xmlns="http://schemas.openxmlformats.org/package/2006/relationships"><Relationship Id="rId8" Type="http://schemas.openxmlformats.org/officeDocument/2006/relationships/image" Target="../media/image44.jpg"/><Relationship Id="rId3" Type="http://schemas.openxmlformats.org/officeDocument/2006/relationships/image" Target="../media/image4.png"/><Relationship Id="rId7" Type="http://schemas.openxmlformats.org/officeDocument/2006/relationships/image" Target="../media/image43.jp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image" Target="../media/image42.jpg"/><Relationship Id="rId5" Type="http://schemas.openxmlformats.org/officeDocument/2006/relationships/image" Target="../media/image16.png"/><Relationship Id="rId4" Type="http://schemas.openxmlformats.org/officeDocument/2006/relationships/image" Target="../media/image41.jpg"/></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47.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46.jpg"/><Relationship Id="rId5" Type="http://schemas.openxmlformats.org/officeDocument/2006/relationships/image" Target="../media/image45.jpg"/><Relationship Id="rId4" Type="http://schemas.openxmlformats.org/officeDocument/2006/relationships/image" Target="../media/image16.png"/></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8.emf"/></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1.jpg"/><Relationship Id="rId2" Type="http://schemas.openxmlformats.org/officeDocument/2006/relationships/notesSlide" Target="../notesSlides/notesSlide50.xml"/><Relationship Id="rId1" Type="http://schemas.openxmlformats.org/officeDocument/2006/relationships/slideLayout" Target="../slideLayouts/slideLayout2.xml"/><Relationship Id="rId6" Type="http://schemas.openxmlformats.org/officeDocument/2006/relationships/image" Target="../media/image50.jpg"/><Relationship Id="rId5" Type="http://schemas.openxmlformats.org/officeDocument/2006/relationships/image" Target="../media/image49.jpg"/><Relationship Id="rId4" Type="http://schemas.openxmlformats.org/officeDocument/2006/relationships/image" Target="../media/image48.emf"/></Relationships>
</file>

<file path=ppt/slides/_rels/slide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2.jpg"/></Relationships>
</file>

<file path=ppt/slides/_rels/slide5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8" Type="http://schemas.openxmlformats.org/officeDocument/2006/relationships/customXml" Target="../ink/ink1.xml"/><Relationship Id="rId3" Type="http://schemas.openxmlformats.org/officeDocument/2006/relationships/image" Target="../media/image54.JPG"/><Relationship Id="rId7" Type="http://schemas.openxmlformats.org/officeDocument/2006/relationships/image" Target="../media/image58.png"/><Relationship Id="rId2" Type="http://schemas.openxmlformats.org/officeDocument/2006/relationships/image" Target="../media/image53.JPG"/><Relationship Id="rId1" Type="http://schemas.openxmlformats.org/officeDocument/2006/relationships/slideLayout" Target="../slideLayouts/slideLayout2.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55.jpg"/><Relationship Id="rId9" Type="http://schemas.openxmlformats.org/officeDocument/2006/relationships/image" Target="../media/image59.emf"/></Relationships>
</file>

<file path=ppt/slides/_rels/slide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3.xml"/><Relationship Id="rId1" Type="http://schemas.openxmlformats.org/officeDocument/2006/relationships/slideLayout" Target="../slideLayouts/slideLayout4.xml"/><Relationship Id="rId6" Type="http://schemas.openxmlformats.org/officeDocument/2006/relationships/image" Target="../media/image62.png"/><Relationship Id="rId5" Type="http://schemas.openxmlformats.org/officeDocument/2006/relationships/image" Target="../media/image61.jpg"/><Relationship Id="rId4" Type="http://schemas.openxmlformats.org/officeDocument/2006/relationships/image" Target="../media/image60.jpg"/></Relationships>
</file>

<file path=ppt/slides/_rels/slide5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66.JPG"/><Relationship Id="rId2" Type="http://schemas.openxmlformats.org/officeDocument/2006/relationships/notesSlide" Target="../notesSlides/notesSlide54.xml"/><Relationship Id="rId1" Type="http://schemas.openxmlformats.org/officeDocument/2006/relationships/slideLayout" Target="../slideLayouts/slideLayout4.xml"/><Relationship Id="rId6" Type="http://schemas.openxmlformats.org/officeDocument/2006/relationships/image" Target="../media/image65.JPG"/><Relationship Id="rId5" Type="http://schemas.openxmlformats.org/officeDocument/2006/relationships/image" Target="../media/image64.jpg"/><Relationship Id="rId4" Type="http://schemas.openxmlformats.org/officeDocument/2006/relationships/image" Target="../media/image63.JP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0.jp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9.JPG"/><Relationship Id="rId5" Type="http://schemas.openxmlformats.org/officeDocument/2006/relationships/image" Target="../media/image68.JPG"/><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6.xml"/><Relationship Id="rId1" Type="http://schemas.openxmlformats.org/officeDocument/2006/relationships/slideLayout" Target="../slideLayouts/slideLayout4.xml"/><Relationship Id="rId6" Type="http://schemas.openxmlformats.org/officeDocument/2006/relationships/image" Target="../media/image73.jpg"/><Relationship Id="rId5" Type="http://schemas.openxmlformats.org/officeDocument/2006/relationships/image" Target="../media/image72.JPG"/><Relationship Id="rId4" Type="http://schemas.openxmlformats.org/officeDocument/2006/relationships/image" Target="../media/image71.JPG"/></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77.jpg"/><Relationship Id="rId2" Type="http://schemas.openxmlformats.org/officeDocument/2006/relationships/notesSlide" Target="../notesSlides/notesSlide57.xml"/><Relationship Id="rId1" Type="http://schemas.openxmlformats.org/officeDocument/2006/relationships/slideLayout" Target="../slideLayouts/slideLayout4.xml"/><Relationship Id="rId6" Type="http://schemas.openxmlformats.org/officeDocument/2006/relationships/image" Target="../media/image76.JPG"/><Relationship Id="rId5" Type="http://schemas.openxmlformats.org/officeDocument/2006/relationships/image" Target="../media/image75.JPG"/><Relationship Id="rId4" Type="http://schemas.openxmlformats.org/officeDocument/2006/relationships/image" Target="../media/image74.JPG"/></Relationships>
</file>

<file path=ppt/slides/_rels/slide59.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58.xml"/><Relationship Id="rId1" Type="http://schemas.openxmlformats.org/officeDocument/2006/relationships/slideLayout" Target="../slideLayouts/slideLayout4.xml"/><Relationship Id="rId6" Type="http://schemas.openxmlformats.org/officeDocument/2006/relationships/image" Target="../media/image80.jpg"/><Relationship Id="rId5" Type="http://schemas.openxmlformats.org/officeDocument/2006/relationships/image" Target="../media/image4.png"/><Relationship Id="rId4" Type="http://schemas.openxmlformats.org/officeDocument/2006/relationships/image" Target="../media/image79.jpg"/></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jpg"/></Relationships>
</file>

<file path=ppt/slides/_rels/slide8.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Shape 48"/>
        <p:cNvGrpSpPr/>
        <p:nvPr/>
      </p:nvGrpSpPr>
      <p:grpSpPr>
        <a:xfrm>
          <a:off x="0" y="0"/>
          <a:ext cx="0" cy="0"/>
          <a:chOff x="0" y="0"/>
          <a:chExt cx="0" cy="0"/>
        </a:xfrm>
      </p:grpSpPr>
      <p:sp>
        <p:nvSpPr>
          <p:cNvPr id="49" name="Google Shape;49;p1"/>
          <p:cNvSpPr txBox="1">
            <a:spLocks noGrp="1"/>
          </p:cNvSpPr>
          <p:nvPr>
            <p:ph type="title"/>
          </p:nvPr>
        </p:nvSpPr>
        <p:spPr>
          <a:xfrm>
            <a:off x="689015" y="2089854"/>
            <a:ext cx="9382200" cy="4644220"/>
          </a:xfrm>
          <a:prstGeom prst="rect">
            <a:avLst/>
          </a:prstGeom>
          <a:noFill/>
          <a:ln>
            <a:noFill/>
          </a:ln>
        </p:spPr>
        <p:txBody>
          <a:bodyPr spcFirstLastPara="1" wrap="square" lIns="0" tIns="12700" rIns="0" bIns="0" anchor="t" anchorCtr="0">
            <a:spAutoFit/>
          </a:bodyPr>
          <a:lstStyle/>
          <a:p>
            <a:pPr marL="12700" lvl="0" indent="0" rtl="0">
              <a:lnSpc>
                <a:spcPct val="114000"/>
              </a:lnSpc>
              <a:spcBef>
                <a:spcPts val="0"/>
              </a:spcBef>
              <a:spcAft>
                <a:spcPts val="0"/>
              </a:spcAft>
              <a:buSzPts val="1400"/>
              <a:buNone/>
            </a:pPr>
            <a:r>
              <a:rPr lang="en-US" sz="6000" b="1" dirty="0" smtClean="0">
                <a:solidFill>
                  <a:srgbClr val="003A69"/>
                </a:solidFill>
                <a:latin typeface="Arial"/>
                <a:ea typeface="Arial"/>
                <a:cs typeface="Arial"/>
                <a:sym typeface="Arial"/>
              </a:rPr>
              <a:t>FEDERACIÓ FRANCESC LAYRET COCEMFE </a:t>
            </a:r>
            <a:r>
              <a:rPr lang="en-US" sz="6000" b="1" dirty="0" smtClean="0">
                <a:solidFill>
                  <a:srgbClr val="003A69"/>
                </a:solidFill>
                <a:latin typeface="Arial"/>
                <a:ea typeface="Arial"/>
                <a:cs typeface="Arial"/>
                <a:sym typeface="Arial"/>
              </a:rPr>
              <a:t>BARCELONA</a:t>
            </a:r>
            <a:r>
              <a:rPr lang="en-US" sz="6000" b="1" dirty="0" smtClean="0">
                <a:solidFill>
                  <a:srgbClr val="003A69"/>
                </a:solidFill>
                <a:latin typeface="Arial"/>
                <a:ea typeface="Arial"/>
                <a:cs typeface="Arial"/>
                <a:sym typeface="Arial"/>
              </a:rPr>
              <a:t/>
            </a:r>
            <a:br>
              <a:rPr lang="en-US" sz="6000" b="1" dirty="0" smtClean="0">
                <a:solidFill>
                  <a:srgbClr val="003A69"/>
                </a:solidFill>
                <a:latin typeface="Arial"/>
                <a:ea typeface="Arial"/>
                <a:cs typeface="Arial"/>
                <a:sym typeface="Arial"/>
              </a:rPr>
            </a:br>
            <a:r>
              <a:rPr lang="en-US" sz="6000" b="1" dirty="0" err="1" smtClean="0">
                <a:solidFill>
                  <a:srgbClr val="003A69"/>
                </a:solidFill>
                <a:latin typeface="Arial"/>
                <a:ea typeface="Arial"/>
                <a:cs typeface="Arial"/>
                <a:sym typeface="Arial"/>
              </a:rPr>
              <a:t>Memòria</a:t>
            </a:r>
            <a:r>
              <a:rPr lang="en-US" sz="6000" b="1" dirty="0" smtClean="0">
                <a:solidFill>
                  <a:srgbClr val="003A69"/>
                </a:solidFill>
                <a:latin typeface="Arial"/>
                <a:ea typeface="Arial"/>
                <a:cs typeface="Arial"/>
                <a:sym typeface="Arial"/>
              </a:rPr>
              <a:t> </a:t>
            </a:r>
            <a:r>
              <a:rPr lang="en-US" sz="6000" b="1" dirty="0" err="1" smtClean="0">
                <a:solidFill>
                  <a:srgbClr val="003A69"/>
                </a:solidFill>
                <a:latin typeface="Arial"/>
                <a:ea typeface="Arial"/>
                <a:cs typeface="Arial"/>
                <a:sym typeface="Arial"/>
              </a:rPr>
              <a:t>exercici</a:t>
            </a:r>
            <a:r>
              <a:rPr lang="en-US" sz="6000" b="1" dirty="0" smtClean="0">
                <a:solidFill>
                  <a:srgbClr val="003A69"/>
                </a:solidFill>
                <a:latin typeface="Arial"/>
                <a:ea typeface="Arial"/>
                <a:cs typeface="Arial"/>
                <a:sym typeface="Arial"/>
              </a:rPr>
              <a:t> </a:t>
            </a:r>
            <a:r>
              <a:rPr lang="en-US" sz="6000" b="1" dirty="0" smtClean="0">
                <a:solidFill>
                  <a:srgbClr val="003A69"/>
                </a:solidFill>
                <a:latin typeface="Arial"/>
                <a:ea typeface="Arial"/>
                <a:cs typeface="Arial"/>
                <a:sym typeface="Arial"/>
              </a:rPr>
              <a:t>2023</a:t>
            </a:r>
            <a:r>
              <a:rPr lang="en-US" sz="6000" b="1" dirty="0" smtClean="0">
                <a:solidFill>
                  <a:srgbClr val="003A69"/>
                </a:solidFill>
                <a:latin typeface="Arial"/>
                <a:ea typeface="Arial"/>
                <a:cs typeface="Arial"/>
                <a:sym typeface="Arial"/>
              </a:rPr>
              <a:t/>
            </a:r>
            <a:br>
              <a:rPr lang="en-US" sz="6000" b="1" dirty="0" smtClean="0">
                <a:solidFill>
                  <a:srgbClr val="003A69"/>
                </a:solidFill>
                <a:latin typeface="Arial"/>
                <a:ea typeface="Arial"/>
                <a:cs typeface="Arial"/>
                <a:sym typeface="Arial"/>
              </a:rPr>
            </a:br>
            <a:r>
              <a:rPr lang="en-US" sz="2000" b="1" dirty="0" err="1" smtClean="0">
                <a:solidFill>
                  <a:srgbClr val="003A69"/>
                </a:solidFill>
                <a:latin typeface="Arial"/>
                <a:ea typeface="Arial"/>
                <a:cs typeface="Arial"/>
                <a:sym typeface="Arial"/>
              </a:rPr>
              <a:t>Assemblea</a:t>
            </a:r>
            <a:r>
              <a:rPr lang="en-US" sz="2000" b="1" dirty="0" smtClean="0">
                <a:solidFill>
                  <a:srgbClr val="003A69"/>
                </a:solidFill>
                <a:latin typeface="Arial"/>
                <a:ea typeface="Arial"/>
                <a:cs typeface="Arial"/>
                <a:sym typeface="Arial"/>
              </a:rPr>
              <a:t> General </a:t>
            </a:r>
            <a:r>
              <a:rPr lang="en-US" sz="2000" b="1" dirty="0" err="1">
                <a:solidFill>
                  <a:srgbClr val="003A69"/>
                </a:solidFill>
                <a:latin typeface="Arial"/>
                <a:ea typeface="Arial"/>
                <a:cs typeface="Arial"/>
                <a:sym typeface="Arial"/>
              </a:rPr>
              <a:t>O</a:t>
            </a:r>
            <a:r>
              <a:rPr lang="en-US" sz="2000" b="1" dirty="0" err="1" smtClean="0">
                <a:solidFill>
                  <a:srgbClr val="003A69"/>
                </a:solidFill>
                <a:latin typeface="Arial"/>
                <a:ea typeface="Arial"/>
                <a:cs typeface="Arial"/>
                <a:sym typeface="Arial"/>
              </a:rPr>
              <a:t>rdinària</a:t>
            </a:r>
            <a:r>
              <a:rPr lang="en-US" sz="2000" b="1" dirty="0" smtClean="0">
                <a:solidFill>
                  <a:srgbClr val="003A69"/>
                </a:solidFill>
                <a:latin typeface="Arial"/>
                <a:ea typeface="Arial"/>
                <a:cs typeface="Arial"/>
                <a:sym typeface="Arial"/>
              </a:rPr>
              <a:t> </a:t>
            </a:r>
            <a:r>
              <a:rPr lang="en-US" sz="2000" b="1" dirty="0" smtClean="0">
                <a:solidFill>
                  <a:srgbClr val="003A69"/>
                </a:solidFill>
                <a:latin typeface="Arial"/>
                <a:ea typeface="Arial"/>
                <a:cs typeface="Arial"/>
                <a:sym typeface="Arial"/>
              </a:rPr>
              <a:t>26 de </a:t>
            </a:r>
            <a:r>
              <a:rPr lang="en-US" sz="2000" b="1" dirty="0" err="1" smtClean="0">
                <a:solidFill>
                  <a:srgbClr val="003A69"/>
                </a:solidFill>
                <a:latin typeface="Arial"/>
                <a:ea typeface="Arial"/>
                <a:cs typeface="Arial"/>
                <a:sym typeface="Arial"/>
              </a:rPr>
              <a:t>juny</a:t>
            </a:r>
            <a:r>
              <a:rPr lang="en-US" sz="2000" b="1" dirty="0" smtClean="0">
                <a:solidFill>
                  <a:srgbClr val="003A69"/>
                </a:solidFill>
                <a:latin typeface="Arial"/>
                <a:ea typeface="Arial"/>
                <a:cs typeface="Arial"/>
                <a:sym typeface="Arial"/>
              </a:rPr>
              <a:t> de </a:t>
            </a:r>
            <a:r>
              <a:rPr lang="en-US" sz="2000" b="1" dirty="0" smtClean="0">
                <a:solidFill>
                  <a:srgbClr val="003A69"/>
                </a:solidFill>
                <a:latin typeface="Arial"/>
                <a:ea typeface="Arial"/>
                <a:cs typeface="Arial"/>
                <a:sym typeface="Arial"/>
              </a:rPr>
              <a:t>2024</a:t>
            </a:r>
            <a:endParaRPr sz="2000" dirty="0">
              <a:latin typeface="Arial"/>
              <a:ea typeface="Arial"/>
              <a:cs typeface="Arial"/>
              <a:sym typeface="Arial"/>
            </a:endParaRPr>
          </a:p>
        </p:txBody>
      </p:sp>
      <p:pic>
        <p:nvPicPr>
          <p:cNvPr id="50" name="Google Shape;50;p1"/>
          <p:cNvPicPr preferRelativeResize="0"/>
          <p:nvPr/>
        </p:nvPicPr>
        <p:blipFill rotWithShape="1">
          <a:blip r:embed="rId3">
            <a:alphaModFix/>
          </a:blip>
          <a:srcRect/>
          <a:stretch/>
        </p:blipFill>
        <p:spPr>
          <a:xfrm>
            <a:off x="8265981" y="-25167"/>
            <a:ext cx="3151435" cy="1711354"/>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Shape 190"/>
        <p:cNvGrpSpPr/>
        <p:nvPr/>
      </p:nvGrpSpPr>
      <p:grpSpPr>
        <a:xfrm>
          <a:off x="0" y="0"/>
          <a:ext cx="0" cy="0"/>
          <a:chOff x="0" y="0"/>
          <a:chExt cx="0" cy="0"/>
        </a:xfrm>
      </p:grpSpPr>
      <p:pic>
        <p:nvPicPr>
          <p:cNvPr id="191" name="Google Shape;191;p46"/>
          <p:cNvPicPr preferRelativeResize="0"/>
          <p:nvPr/>
        </p:nvPicPr>
        <p:blipFill rotWithShape="1">
          <a:blip r:embed="rId3">
            <a:alphaModFix/>
          </a:blip>
          <a:srcRect/>
          <a:stretch/>
        </p:blipFill>
        <p:spPr>
          <a:xfrm>
            <a:off x="8266176" y="0"/>
            <a:ext cx="2880360" cy="1556003"/>
          </a:xfrm>
          <a:prstGeom prst="rect">
            <a:avLst/>
          </a:prstGeom>
          <a:noFill/>
          <a:ln>
            <a:noFill/>
          </a:ln>
        </p:spPr>
      </p:pic>
      <p:sp>
        <p:nvSpPr>
          <p:cNvPr id="192" name="Google Shape;192;p46"/>
          <p:cNvSpPr txBox="1">
            <a:spLocks noGrp="1"/>
          </p:cNvSpPr>
          <p:nvPr>
            <p:ph type="title"/>
          </p:nvPr>
        </p:nvSpPr>
        <p:spPr>
          <a:xfrm>
            <a:off x="916938" y="637750"/>
            <a:ext cx="10837441" cy="751488"/>
          </a:xfrm>
          <a:prstGeom prst="rect">
            <a:avLst/>
          </a:prstGeom>
          <a:noFill/>
          <a:ln>
            <a:noFill/>
          </a:ln>
        </p:spPr>
        <p:txBody>
          <a:bodyPr spcFirstLastPara="1" wrap="square" lIns="0" tIns="12700" rIns="0" bIns="0" anchor="t" anchorCtr="0">
            <a:spAutoFit/>
          </a:bodyPr>
          <a:lstStyle/>
          <a:p>
            <a:pPr marL="12700" lvl="0"/>
            <a:r>
              <a:rPr lang="en-US" sz="4800" b="1" dirty="0">
                <a:solidFill>
                  <a:srgbClr val="003A69"/>
                </a:solidFill>
                <a:latin typeface="Arial"/>
                <a:ea typeface="Arial"/>
                <a:cs typeface="Arial"/>
                <a:sym typeface="Arial"/>
              </a:rPr>
              <a:t>2. </a:t>
            </a:r>
            <a:r>
              <a:rPr lang="en-US" sz="4800" b="1" dirty="0" err="1">
                <a:solidFill>
                  <a:srgbClr val="003A69"/>
                </a:solidFill>
                <a:latin typeface="Arial"/>
                <a:ea typeface="Arial"/>
                <a:cs typeface="Arial"/>
                <a:sym typeface="Arial"/>
              </a:rPr>
              <a:t>Desenvolupament</a:t>
            </a:r>
            <a:r>
              <a:rPr lang="en-US" sz="4800" b="1" dirty="0">
                <a:solidFill>
                  <a:srgbClr val="003A69"/>
                </a:solidFill>
                <a:latin typeface="Arial"/>
                <a:ea typeface="Arial"/>
                <a:cs typeface="Arial"/>
                <a:sym typeface="Arial"/>
              </a:rPr>
              <a:t> </a:t>
            </a:r>
            <a:r>
              <a:rPr lang="en-US" sz="4800" b="1" dirty="0" smtClean="0">
                <a:solidFill>
                  <a:srgbClr val="003A69"/>
                </a:solidFill>
                <a:latin typeface="Arial"/>
                <a:ea typeface="Arial"/>
                <a:cs typeface="Arial"/>
                <a:sym typeface="Arial"/>
              </a:rPr>
              <a:t>2022</a:t>
            </a:r>
            <a:endParaRPr sz="4800" dirty="0">
              <a:latin typeface="Arial"/>
              <a:ea typeface="Arial"/>
              <a:cs typeface="Arial"/>
              <a:sym typeface="Arial"/>
            </a:endParaRPr>
          </a:p>
        </p:txBody>
      </p:sp>
      <p:sp>
        <p:nvSpPr>
          <p:cNvPr id="193" name="Google Shape;193;p46"/>
          <p:cNvSpPr/>
          <p:nvPr/>
        </p:nvSpPr>
        <p:spPr>
          <a:xfrm>
            <a:off x="916950" y="1999200"/>
            <a:ext cx="9832086" cy="3582041"/>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94" name="Google Shape;194;p46"/>
          <p:cNvSpPr txBox="1"/>
          <p:nvPr/>
        </p:nvSpPr>
        <p:spPr>
          <a:xfrm>
            <a:off x="981964" y="1808350"/>
            <a:ext cx="9711600" cy="3913877"/>
          </a:xfrm>
          <a:prstGeom prst="rect">
            <a:avLst/>
          </a:prstGeom>
          <a:noFill/>
          <a:ln>
            <a:noFill/>
          </a:ln>
        </p:spPr>
        <p:txBody>
          <a:bodyPr spcFirstLastPara="1" wrap="square" lIns="0" tIns="218425" rIns="0" bIns="0" anchor="t" anchorCtr="0">
            <a:spAutoFit/>
          </a:bodyPr>
          <a:lstStyle/>
          <a:p>
            <a:pPr marL="12700" marR="0" lvl="0" indent="0" algn="l" rtl="0">
              <a:lnSpc>
                <a:spcPct val="100000"/>
              </a:lnSpc>
              <a:spcBef>
                <a:spcPts val="0"/>
              </a:spcBef>
              <a:spcAft>
                <a:spcPts val="0"/>
              </a:spcAft>
              <a:buClr>
                <a:srgbClr val="000000"/>
              </a:buClr>
              <a:buSzPts val="2300"/>
              <a:buFont typeface="Arial"/>
              <a:buNone/>
            </a:pPr>
            <a:r>
              <a:rPr lang="en-US" sz="2000" b="1" i="0" u="none" strike="noStrike" cap="none" dirty="0">
                <a:solidFill>
                  <a:schemeClr val="dk2"/>
                </a:solidFill>
                <a:latin typeface="Calibri"/>
                <a:ea typeface="Calibri"/>
                <a:cs typeface="Calibri"/>
                <a:sym typeface="Calibri"/>
              </a:rPr>
              <a:t>EIX 2. ARTICULAR UNA NOVA OFERTA DE SERVEIS DIRIGITS A LES PRÒPIES ENTITATS I A LES ADMINISTRACIONS</a:t>
            </a:r>
            <a:endParaRPr sz="2000" dirty="0">
              <a:solidFill>
                <a:schemeClr val="dk2"/>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r>
              <a:rPr lang="en-US" sz="2000" b="1" i="0" u="none" strike="noStrike" cap="none" dirty="0" smtClean="0">
                <a:solidFill>
                  <a:srgbClr val="000000"/>
                </a:solidFill>
                <a:latin typeface="Calibri"/>
                <a:ea typeface="Calibri"/>
                <a:cs typeface="Calibri"/>
                <a:sym typeface="Calibri"/>
              </a:rPr>
              <a:t>IGUALTAT</a:t>
            </a: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dirty="0" smtClean="0">
                <a:latin typeface="Calibri"/>
                <a:ea typeface="Calibri"/>
                <a:cs typeface="Calibri"/>
                <a:sym typeface="Calibri"/>
              </a:rPr>
              <a:t>#</a:t>
            </a:r>
            <a:r>
              <a:rPr lang="en-US" sz="2000" b="1" dirty="0" err="1" smtClean="0">
                <a:latin typeface="Calibri"/>
                <a:ea typeface="Calibri"/>
                <a:cs typeface="Calibri"/>
                <a:sym typeface="Calibri"/>
              </a:rPr>
              <a:t>CompromisoIgualdad</a:t>
            </a:r>
            <a:endParaRPr sz="2000" b="1" i="0" u="none" strike="noStrike" cap="none" dirty="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i="0" u="none" strike="noStrike" cap="none" dirty="0" smtClean="0">
                <a:solidFill>
                  <a:srgbClr val="000000"/>
                </a:solidFill>
                <a:latin typeface="Calibri"/>
                <a:ea typeface="Calibri"/>
                <a:cs typeface="Calibri"/>
                <a:sym typeface="Calibri"/>
              </a:rPr>
              <a:t>#Punt </a:t>
            </a:r>
            <a:r>
              <a:rPr lang="en-US" sz="2000" b="1" i="0" u="none" strike="noStrike" cap="none" dirty="0" err="1" smtClean="0">
                <a:solidFill>
                  <a:srgbClr val="000000"/>
                </a:solidFill>
                <a:latin typeface="Calibri"/>
                <a:ea typeface="Calibri"/>
                <a:cs typeface="Calibri"/>
                <a:sym typeface="Calibri"/>
              </a:rPr>
              <a:t>Violeta</a:t>
            </a:r>
            <a:endParaRPr sz="2000" b="1" i="0" u="none" strike="noStrike" cap="none" dirty="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i="0" u="none" strike="noStrike" cap="none" dirty="0" err="1">
                <a:solidFill>
                  <a:srgbClr val="000000"/>
                </a:solidFill>
                <a:latin typeface="Calibri"/>
                <a:ea typeface="Calibri"/>
                <a:cs typeface="Calibri"/>
                <a:sym typeface="Calibri"/>
              </a:rPr>
              <a:t>Projecte</a:t>
            </a:r>
            <a:r>
              <a:rPr lang="en-US" sz="2000" b="1" i="0" u="none" strike="noStrike" cap="none" dirty="0">
                <a:solidFill>
                  <a:srgbClr val="000000"/>
                </a:solidFill>
                <a:latin typeface="Calibri"/>
                <a:ea typeface="Calibri"/>
                <a:cs typeface="Calibri"/>
                <a:sym typeface="Calibri"/>
              </a:rPr>
              <a:t> </a:t>
            </a:r>
            <a:r>
              <a:rPr lang="en-US" sz="2000" b="1" dirty="0" err="1" smtClean="0">
                <a:latin typeface="Calibri"/>
                <a:ea typeface="Calibri"/>
                <a:cs typeface="Calibri"/>
                <a:sym typeface="Calibri"/>
              </a:rPr>
              <a:t>Mou-te</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Forma’t</a:t>
            </a:r>
            <a:r>
              <a:rPr lang="en-US" sz="2000" b="1" dirty="0" smtClean="0">
                <a:latin typeface="Calibri"/>
                <a:ea typeface="Calibri"/>
                <a:cs typeface="Calibri"/>
                <a:sym typeface="Calibri"/>
              </a:rPr>
              <a:t> I </a:t>
            </a:r>
            <a:r>
              <a:rPr lang="en-US" sz="2000" b="1" dirty="0" err="1" smtClean="0">
                <a:latin typeface="Calibri"/>
                <a:ea typeface="Calibri"/>
                <a:cs typeface="Calibri"/>
                <a:sym typeface="Calibri"/>
              </a:rPr>
              <a:t>Ocupa’t</a:t>
            </a:r>
            <a:endParaRPr sz="2000" b="1" i="0" u="none" strike="noStrike" cap="none" dirty="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i="0" u="none" strike="noStrike" cap="none" dirty="0" err="1" smtClean="0">
                <a:solidFill>
                  <a:srgbClr val="000000"/>
                </a:solidFill>
                <a:latin typeface="Calibri"/>
                <a:ea typeface="Calibri"/>
                <a:cs typeface="Calibri"/>
                <a:sym typeface="Calibri"/>
              </a:rPr>
              <a:t>Col·laboracions</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amb</a:t>
            </a:r>
            <a:r>
              <a:rPr lang="en-US" sz="2000" b="1" i="0" u="none" strike="noStrike" cap="none" dirty="0">
                <a:solidFill>
                  <a:srgbClr val="000000"/>
                </a:solidFill>
                <a:latin typeface="Calibri"/>
                <a:ea typeface="Calibri"/>
                <a:cs typeface="Calibri"/>
                <a:sym typeface="Calibri"/>
              </a:rPr>
              <a:t> CEMUDIS </a:t>
            </a:r>
            <a:r>
              <a:rPr lang="en-US" sz="2000" b="1" i="0" u="none" strike="noStrike" cap="none" dirty="0" err="1">
                <a:solidFill>
                  <a:srgbClr val="000000"/>
                </a:solidFill>
                <a:latin typeface="Calibri"/>
                <a:ea typeface="Calibri"/>
                <a:cs typeface="Calibri"/>
                <a:sym typeface="Calibri"/>
              </a:rPr>
              <a:t>i</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Igualdad</a:t>
            </a:r>
            <a:r>
              <a:rPr lang="en-US" sz="2000" b="1" i="0" u="none" strike="noStrike" cap="none" dirty="0">
                <a:solidFill>
                  <a:srgbClr val="000000"/>
                </a:solidFill>
                <a:latin typeface="Calibri"/>
                <a:ea typeface="Calibri"/>
                <a:cs typeface="Calibri"/>
                <a:sym typeface="Calibri"/>
              </a:rPr>
              <a:t> COCEMFE Nacional</a:t>
            </a:r>
            <a:endParaRPr sz="2000" dirty="0">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i="0" u="none" strike="noStrike" cap="none" dirty="0" err="1" smtClean="0">
                <a:solidFill>
                  <a:srgbClr val="000000"/>
                </a:solidFill>
                <a:latin typeface="Calibri"/>
                <a:ea typeface="Calibri"/>
                <a:cs typeface="Calibri"/>
                <a:sym typeface="Calibri"/>
              </a:rPr>
              <a:t>Consell</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Consultiu</a:t>
            </a:r>
            <a:r>
              <a:rPr lang="en-US" sz="2000" b="1" i="0" u="none" strike="noStrike" cap="none" dirty="0" smtClean="0">
                <a:solidFill>
                  <a:srgbClr val="000000"/>
                </a:solidFill>
                <a:latin typeface="Calibri"/>
                <a:ea typeface="Calibri"/>
                <a:cs typeface="Calibri"/>
                <a:sym typeface="Calibri"/>
              </a:rPr>
              <a:t> de </a:t>
            </a:r>
            <a:r>
              <a:rPr lang="en-US" sz="2000" b="1" i="0" u="none" strike="noStrike" cap="none" dirty="0" err="1" smtClean="0">
                <a:solidFill>
                  <a:srgbClr val="000000"/>
                </a:solidFill>
                <a:latin typeface="Calibri"/>
                <a:ea typeface="Calibri"/>
                <a:cs typeface="Calibri"/>
                <a:sym typeface="Calibri"/>
              </a:rPr>
              <a:t>Dones</a:t>
            </a:r>
            <a:r>
              <a:rPr lang="en-US" sz="2000" b="1" i="0" u="none" strike="noStrike" cap="none" dirty="0" smtClean="0">
                <a:solidFill>
                  <a:srgbClr val="000000"/>
                </a:solidFill>
                <a:latin typeface="Calibri"/>
                <a:ea typeface="Calibri"/>
                <a:cs typeface="Calibri"/>
                <a:sym typeface="Calibri"/>
              </a:rPr>
              <a:t> de la Zona </a:t>
            </a:r>
            <a:r>
              <a:rPr lang="en-US" sz="2000" b="1" i="0" u="none" strike="noStrike" cap="none" dirty="0">
                <a:solidFill>
                  <a:srgbClr val="000000"/>
                </a:solidFill>
                <a:latin typeface="Calibri"/>
                <a:ea typeface="Calibri"/>
                <a:cs typeface="Calibri"/>
                <a:sym typeface="Calibri"/>
              </a:rPr>
              <a:t>Franca, NNUU </a:t>
            </a:r>
            <a:r>
              <a:rPr lang="en-US" sz="2000" b="1" i="0" u="none" strike="noStrike" cap="none" dirty="0" err="1">
                <a:solidFill>
                  <a:srgbClr val="000000"/>
                </a:solidFill>
                <a:latin typeface="Calibri"/>
                <a:ea typeface="Calibri"/>
                <a:cs typeface="Calibri"/>
                <a:sym typeface="Calibri"/>
              </a:rPr>
              <a:t>Grup</a:t>
            </a:r>
            <a:r>
              <a:rPr lang="en-US" sz="2000" b="1" i="0" u="none" strike="noStrike" cap="none" dirty="0">
                <a:solidFill>
                  <a:srgbClr val="000000"/>
                </a:solidFill>
                <a:latin typeface="Calibri"/>
                <a:ea typeface="Calibri"/>
                <a:cs typeface="Calibri"/>
                <a:sym typeface="Calibri"/>
              </a:rPr>
              <a:t> de </a:t>
            </a:r>
            <a:r>
              <a:rPr lang="en-US" sz="2000" b="1" i="0" u="none" strike="noStrike" cap="none" dirty="0" err="1">
                <a:solidFill>
                  <a:srgbClr val="000000"/>
                </a:solidFill>
                <a:latin typeface="Calibri"/>
                <a:ea typeface="Calibri"/>
                <a:cs typeface="Calibri"/>
                <a:sym typeface="Calibri"/>
              </a:rPr>
              <a:t>Treball</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Polítiques</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d’Igualtat</a:t>
            </a:r>
            <a:r>
              <a:rPr lang="en-US" sz="2000" b="1" dirty="0" smtClean="0">
                <a:latin typeface="Calibri"/>
                <a:ea typeface="Calibri"/>
                <a:cs typeface="Calibri"/>
                <a:sym typeface="Calibri"/>
              </a:rPr>
              <a:t>, </a:t>
            </a:r>
            <a:r>
              <a:rPr lang="en-US" sz="2000" b="1" i="0" u="none" strike="noStrike" cap="none" dirty="0" smtClean="0">
                <a:solidFill>
                  <a:srgbClr val="000000"/>
                </a:solidFill>
                <a:latin typeface="Calibri"/>
                <a:ea typeface="Calibri"/>
                <a:cs typeface="Calibri"/>
                <a:sym typeface="Calibri"/>
              </a:rPr>
              <a:t>CAB…</a:t>
            </a:r>
            <a:endParaRPr sz="2000" dirty="0">
              <a:latin typeface="Calibri"/>
              <a:ea typeface="Calibri"/>
              <a:cs typeface="Calibri"/>
              <a:sym typeface="Calibri"/>
            </a:endParaRPr>
          </a:p>
          <a:p>
            <a:pPr marL="0" marR="0" lvl="0" indent="0" algn="l" rtl="0">
              <a:lnSpc>
                <a:spcPct val="100000"/>
              </a:lnSpc>
              <a:spcBef>
                <a:spcPts val="0"/>
              </a:spcBef>
              <a:spcAft>
                <a:spcPts val="0"/>
              </a:spcAft>
              <a:buNone/>
            </a:pPr>
            <a:endParaRPr sz="2000" b="1" i="0" u="none" strike="noStrike" cap="none" dirty="0">
              <a:solidFill>
                <a:srgbClr val="000000"/>
              </a:solidFill>
              <a:latin typeface="Calibri"/>
              <a:ea typeface="Calibri"/>
              <a:cs typeface="Calibri"/>
              <a:sym typeface="Calibri"/>
            </a:endParaRPr>
          </a:p>
        </p:txBody>
      </p:sp>
      <p:sp>
        <p:nvSpPr>
          <p:cNvPr id="196" name="Google Shape;196;p46"/>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Pla d’acció</a:t>
            </a:r>
            <a:endParaRPr/>
          </a:p>
        </p:txBody>
      </p:sp>
      <p:sp>
        <p:nvSpPr>
          <p:cNvPr id="197" name="Google Shape;197;p46"/>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10</a:t>
            </a:fld>
            <a:endParaRPr/>
          </a:p>
        </p:txBody>
      </p:sp>
      <p:sp>
        <p:nvSpPr>
          <p:cNvPr id="198" name="Google Shape;198;p46"/>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99" name="Google Shape;199;p46"/>
          <p:cNvPicPr preferRelativeResize="0"/>
          <p:nvPr/>
        </p:nvPicPr>
        <p:blipFill rotWithShape="1">
          <a:blip r:embed="rId4">
            <a:alphaModFix/>
          </a:blip>
          <a:srcRect l="12784" r="12146"/>
          <a:stretch/>
        </p:blipFill>
        <p:spPr>
          <a:xfrm>
            <a:off x="9938275" y="24775"/>
            <a:ext cx="2036449" cy="1464974"/>
          </a:xfrm>
          <a:prstGeom prst="rect">
            <a:avLst/>
          </a:prstGeom>
          <a:noFill/>
          <a:ln>
            <a:noFill/>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pic>
        <p:nvPicPr>
          <p:cNvPr id="217" name="Google Shape;217;p48"/>
          <p:cNvPicPr preferRelativeResize="0"/>
          <p:nvPr/>
        </p:nvPicPr>
        <p:blipFill rotWithShape="1">
          <a:blip r:embed="rId3">
            <a:alphaModFix/>
          </a:blip>
          <a:srcRect/>
          <a:stretch/>
        </p:blipFill>
        <p:spPr>
          <a:xfrm>
            <a:off x="8266176" y="0"/>
            <a:ext cx="2880360" cy="1556003"/>
          </a:xfrm>
          <a:prstGeom prst="rect">
            <a:avLst/>
          </a:prstGeom>
          <a:noFill/>
          <a:ln>
            <a:noFill/>
          </a:ln>
        </p:spPr>
      </p:pic>
      <p:sp>
        <p:nvSpPr>
          <p:cNvPr id="218" name="Google Shape;218;p48"/>
          <p:cNvSpPr txBox="1">
            <a:spLocks noGrp="1"/>
          </p:cNvSpPr>
          <p:nvPr>
            <p:ph type="title"/>
          </p:nvPr>
        </p:nvSpPr>
        <p:spPr>
          <a:xfrm>
            <a:off x="778880" y="637750"/>
            <a:ext cx="10975500" cy="751488"/>
          </a:xfrm>
          <a:prstGeom prst="rect">
            <a:avLst/>
          </a:prstGeom>
          <a:noFill/>
          <a:ln>
            <a:noFill/>
          </a:ln>
        </p:spPr>
        <p:txBody>
          <a:bodyPr spcFirstLastPara="1" wrap="square" lIns="0" tIns="12700" rIns="0" bIns="0" anchor="t" anchorCtr="0">
            <a:spAutoFit/>
          </a:bodyPr>
          <a:lstStyle/>
          <a:p>
            <a:pPr marL="12700" lvl="0"/>
            <a:r>
              <a:rPr lang="ca-ES" sz="4800" b="1" noProof="0" dirty="0">
                <a:solidFill>
                  <a:srgbClr val="003A69"/>
                </a:solidFill>
                <a:latin typeface="Arial"/>
                <a:ea typeface="Arial"/>
                <a:cs typeface="Arial"/>
                <a:sym typeface="Arial"/>
              </a:rPr>
              <a:t>2. Desenvolupament 2022</a:t>
            </a:r>
            <a:endParaRPr lang="ca-ES" sz="4800" noProof="0" dirty="0">
              <a:latin typeface="Arial"/>
              <a:ea typeface="Arial"/>
              <a:cs typeface="Arial"/>
              <a:sym typeface="Arial"/>
            </a:endParaRPr>
          </a:p>
        </p:txBody>
      </p:sp>
      <p:sp>
        <p:nvSpPr>
          <p:cNvPr id="219" name="Google Shape;219;p48"/>
          <p:cNvSpPr/>
          <p:nvPr/>
        </p:nvSpPr>
        <p:spPr>
          <a:xfrm>
            <a:off x="778875" y="2323299"/>
            <a:ext cx="10200132" cy="2728950"/>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20" name="Google Shape;220;p48"/>
          <p:cNvSpPr txBox="1"/>
          <p:nvPr/>
        </p:nvSpPr>
        <p:spPr>
          <a:xfrm>
            <a:off x="1243795" y="2102724"/>
            <a:ext cx="10045670" cy="3036714"/>
          </a:xfrm>
          <a:prstGeom prst="rect">
            <a:avLst/>
          </a:prstGeom>
          <a:noFill/>
          <a:ln>
            <a:noFill/>
          </a:ln>
        </p:spPr>
        <p:txBody>
          <a:bodyPr spcFirstLastPara="1" wrap="square" lIns="0" tIns="218425" rIns="0" bIns="0" anchor="t" anchorCtr="0">
            <a:spAutoFit/>
          </a:bodyPr>
          <a:lstStyle/>
          <a:p>
            <a:pPr marL="12700" marR="0" lvl="0" indent="0" algn="l" rtl="0">
              <a:lnSpc>
                <a:spcPct val="100000"/>
              </a:lnSpc>
              <a:spcBef>
                <a:spcPts val="0"/>
              </a:spcBef>
              <a:spcAft>
                <a:spcPts val="0"/>
              </a:spcAft>
              <a:buClr>
                <a:srgbClr val="000000"/>
              </a:buClr>
              <a:buSzPts val="2300"/>
              <a:buFont typeface="Arial"/>
              <a:buNone/>
            </a:pPr>
            <a:r>
              <a:rPr lang="ca-ES" sz="2000" b="1" i="0" u="none" strike="noStrike" cap="none" dirty="0">
                <a:solidFill>
                  <a:schemeClr val="dk2"/>
                </a:solidFill>
                <a:latin typeface="Calibri"/>
                <a:ea typeface="Calibri"/>
                <a:cs typeface="Calibri"/>
                <a:sym typeface="Calibri"/>
              </a:rPr>
              <a:t>EIX 3. CAPTACIÓ DE FINANÇAMENT</a:t>
            </a:r>
            <a:endParaRPr lang="ca-ES" sz="2000" b="1" dirty="0">
              <a:solidFill>
                <a:schemeClr val="dk2"/>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lang="ca-ES" sz="2000" b="1" dirty="0">
              <a:solidFill>
                <a:schemeClr val="dk2"/>
              </a:solidFill>
              <a:latin typeface="Calibri"/>
              <a:ea typeface="Calibri"/>
              <a:cs typeface="Calibri"/>
              <a:sym typeface="Calibri"/>
            </a:endParaRPr>
          </a:p>
          <a:p>
            <a:pPr marL="355600" marR="0" lvl="0" indent="-342900" algn="l" rtl="0">
              <a:lnSpc>
                <a:spcPct val="100000"/>
              </a:lnSpc>
              <a:spcBef>
                <a:spcPts val="0"/>
              </a:spcBef>
              <a:spcAft>
                <a:spcPts val="0"/>
              </a:spcAft>
              <a:buClr>
                <a:srgbClr val="000000"/>
              </a:buClr>
              <a:buSzPts val="2300"/>
              <a:buFontTx/>
              <a:buChar char="-"/>
            </a:pPr>
            <a:r>
              <a:rPr lang="ca-ES" sz="2000" b="1" dirty="0">
                <a:latin typeface="Calibri"/>
                <a:cs typeface="Calibri"/>
                <a:sym typeface="Calibri"/>
              </a:rPr>
              <a:t>PRESENTACIÓ DE PROJECTES NEXT </a:t>
            </a:r>
            <a:r>
              <a:rPr lang="ca-ES" sz="2000" b="1" dirty="0" smtClean="0">
                <a:latin typeface="Calibri"/>
                <a:cs typeface="Calibri"/>
                <a:sym typeface="Calibri"/>
              </a:rPr>
              <a:t>GENERATION</a:t>
            </a:r>
            <a:endParaRPr lang="ca-ES" sz="2000" b="1" dirty="0">
              <a:latin typeface="Calibri"/>
              <a:cs typeface="Calibri"/>
              <a:sym typeface="Calibri"/>
            </a:endParaRPr>
          </a:p>
          <a:p>
            <a:pPr marL="762000" lvl="3" indent="-361950">
              <a:buSzPts val="2300"/>
              <a:buFont typeface="Arial" panose="020B0604020202020204" pitchFamily="34" charset="0"/>
              <a:buChar char="•"/>
            </a:pPr>
            <a:r>
              <a:rPr lang="ca-ES" sz="2000" b="1" dirty="0" smtClean="0">
                <a:latin typeface="Calibri"/>
                <a:cs typeface="Calibri"/>
                <a:sym typeface="Calibri"/>
              </a:rPr>
              <a:t>CONFORCAT A MIDA</a:t>
            </a:r>
          </a:p>
          <a:p>
            <a:pPr marL="762000" lvl="3" indent="-361950">
              <a:buSzPts val="2300"/>
              <a:buFont typeface="Arial" panose="020B0604020202020204" pitchFamily="34" charset="0"/>
              <a:buChar char="•"/>
            </a:pPr>
            <a:r>
              <a:rPr lang="ca-ES" sz="2000" b="1" dirty="0" smtClean="0">
                <a:latin typeface="Calibri"/>
                <a:cs typeface="Calibri"/>
                <a:sym typeface="Calibri"/>
              </a:rPr>
              <a:t>MAIS</a:t>
            </a:r>
          </a:p>
          <a:p>
            <a:pPr marL="762000" lvl="3" indent="-361950">
              <a:buSzPts val="2300"/>
              <a:buFont typeface="Arial" panose="020B0604020202020204" pitchFamily="34" charset="0"/>
              <a:buChar char="•"/>
            </a:pPr>
            <a:r>
              <a:rPr lang="ca-ES" sz="2000" b="1" dirty="0" smtClean="0">
                <a:latin typeface="Calibri"/>
                <a:cs typeface="Calibri"/>
                <a:sym typeface="Calibri"/>
              </a:rPr>
              <a:t>PROJECTA’T</a:t>
            </a:r>
            <a:r>
              <a:rPr lang="ca-ES" sz="2000" b="1" dirty="0" smtClean="0">
                <a:latin typeface="Calibri"/>
                <a:cs typeface="Calibri"/>
                <a:sym typeface="Calibri"/>
              </a:rPr>
              <a:t> </a:t>
            </a:r>
          </a:p>
          <a:p>
            <a:pPr marL="355600" marR="0" lvl="0" indent="-342900" algn="l" rtl="0">
              <a:lnSpc>
                <a:spcPct val="100000"/>
              </a:lnSpc>
              <a:spcBef>
                <a:spcPts val="0"/>
              </a:spcBef>
              <a:spcAft>
                <a:spcPts val="0"/>
              </a:spcAft>
              <a:buClr>
                <a:srgbClr val="000000"/>
              </a:buClr>
              <a:buSzPts val="2300"/>
              <a:buFontTx/>
              <a:buChar char="-"/>
            </a:pPr>
            <a:r>
              <a:rPr lang="ca-ES" sz="2000" b="1" i="0" u="none" strike="noStrike" cap="none" dirty="0" smtClean="0">
                <a:solidFill>
                  <a:srgbClr val="000000"/>
                </a:solidFill>
                <a:latin typeface="Calibri"/>
                <a:ea typeface="Arial"/>
                <a:cs typeface="Calibri"/>
                <a:sym typeface="Calibri"/>
              </a:rPr>
              <a:t>Elaboració projecte Atenció Socio</a:t>
            </a:r>
            <a:r>
              <a:rPr lang="ca-ES" sz="2000" b="1" dirty="0" smtClean="0">
                <a:latin typeface="Calibri"/>
                <a:cs typeface="Calibri"/>
                <a:sym typeface="Calibri"/>
              </a:rPr>
              <a:t>sanitària inclusiva</a:t>
            </a:r>
          </a:p>
          <a:p>
            <a:pPr marL="355600" marR="0" lvl="0" indent="-342900" algn="l" rtl="0">
              <a:lnSpc>
                <a:spcPct val="100000"/>
              </a:lnSpc>
              <a:spcBef>
                <a:spcPts val="0"/>
              </a:spcBef>
              <a:spcAft>
                <a:spcPts val="0"/>
              </a:spcAft>
              <a:buClr>
                <a:srgbClr val="000000"/>
              </a:buClr>
              <a:buSzPts val="2300"/>
              <a:buFontTx/>
              <a:buChar char="-"/>
            </a:pPr>
            <a:r>
              <a:rPr lang="ca-ES" sz="2000" b="1" i="0" u="none" strike="noStrike" cap="none" dirty="0" smtClean="0">
                <a:solidFill>
                  <a:srgbClr val="000000"/>
                </a:solidFill>
                <a:latin typeface="Calibri"/>
                <a:ea typeface="Arial"/>
                <a:cs typeface="Calibri"/>
                <a:sym typeface="Calibri"/>
              </a:rPr>
              <a:t>KIT </a:t>
            </a:r>
            <a:r>
              <a:rPr lang="ca-ES" sz="2000" b="1" i="0" u="none" strike="noStrike" cap="none" dirty="0">
                <a:solidFill>
                  <a:srgbClr val="000000"/>
                </a:solidFill>
                <a:latin typeface="Calibri"/>
                <a:ea typeface="Arial"/>
                <a:cs typeface="Calibri"/>
                <a:sym typeface="Calibri"/>
              </a:rPr>
              <a:t>DIGITAL</a:t>
            </a:r>
            <a:endParaRPr lang="ca-ES" sz="2300" b="1" i="0" u="none" strike="noStrike" cap="none" dirty="0">
              <a:solidFill>
                <a:srgbClr val="000000"/>
              </a:solidFill>
              <a:latin typeface="Arial"/>
              <a:ea typeface="Arial"/>
              <a:cs typeface="Arial"/>
              <a:sym typeface="Arial"/>
            </a:endParaRPr>
          </a:p>
          <a:p>
            <a:pPr marL="12700" marR="0" lvl="0" indent="0" algn="l" rtl="0">
              <a:lnSpc>
                <a:spcPct val="100000"/>
              </a:lnSpc>
              <a:spcBef>
                <a:spcPts val="0"/>
              </a:spcBef>
              <a:spcAft>
                <a:spcPts val="0"/>
              </a:spcAft>
              <a:buNone/>
            </a:pPr>
            <a:endParaRPr lang="ca-ES" sz="2300" b="1" i="0" u="none" strike="noStrike" cap="none" dirty="0">
              <a:solidFill>
                <a:srgbClr val="000000"/>
              </a:solidFill>
              <a:latin typeface="Arial"/>
              <a:ea typeface="Arial"/>
              <a:cs typeface="Arial"/>
              <a:sym typeface="Arial"/>
            </a:endParaRPr>
          </a:p>
        </p:txBody>
      </p:sp>
      <p:sp>
        <p:nvSpPr>
          <p:cNvPr id="221" name="Google Shape;221;p48"/>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222" name="Google Shape;222;p48"/>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Pla d’acció</a:t>
            </a:r>
            <a:endParaRPr/>
          </a:p>
        </p:txBody>
      </p:sp>
      <p:sp>
        <p:nvSpPr>
          <p:cNvPr id="223" name="Google Shape;223;p48"/>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11</a:t>
            </a:fld>
            <a:endParaRPr/>
          </a:p>
        </p:txBody>
      </p:sp>
      <p:sp>
        <p:nvSpPr>
          <p:cNvPr id="224" name="Google Shape;224;p48"/>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25" name="Google Shape;225;p48"/>
          <p:cNvPicPr preferRelativeResize="0"/>
          <p:nvPr/>
        </p:nvPicPr>
        <p:blipFill rotWithShape="1">
          <a:blip r:embed="rId4">
            <a:alphaModFix/>
          </a:blip>
          <a:srcRect l="12784" r="12146"/>
          <a:stretch/>
        </p:blipFill>
        <p:spPr>
          <a:xfrm>
            <a:off x="9938275" y="24775"/>
            <a:ext cx="2036449" cy="1464974"/>
          </a:xfrm>
          <a:prstGeom prst="rect">
            <a:avLst/>
          </a:prstGeom>
          <a:noFill/>
          <a:ln>
            <a:noFill/>
          </a:ln>
        </p:spPr>
      </p:pic>
    </p:spTree>
    <p:extLst>
      <p:ext uri="{BB962C8B-B14F-4D97-AF65-F5344CB8AC3E}">
        <p14:creationId xmlns:p14="http://schemas.microsoft.com/office/powerpoint/2010/main" val="186498484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923627" y="1047575"/>
            <a:ext cx="9124528" cy="68993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b="1" dirty="0">
                <a:solidFill>
                  <a:srgbClr val="003A69"/>
                </a:solidFill>
                <a:latin typeface="Arial"/>
                <a:ea typeface="Arial"/>
                <a:cs typeface="Arial"/>
                <a:sym typeface="Arial"/>
              </a:rPr>
              <a:t>3. </a:t>
            </a:r>
            <a:r>
              <a:rPr lang="en-US" sz="3600" b="1" dirty="0" err="1" smtClean="0">
                <a:solidFill>
                  <a:srgbClr val="003A69"/>
                </a:solidFill>
                <a:latin typeface="Arial"/>
                <a:ea typeface="Arial"/>
                <a:cs typeface="Arial"/>
                <a:sym typeface="Arial"/>
              </a:rPr>
              <a:t>Què</a:t>
            </a:r>
            <a:r>
              <a:rPr lang="en-US" sz="3600" b="1" dirty="0" smtClean="0">
                <a:solidFill>
                  <a:srgbClr val="003A69"/>
                </a:solidFill>
                <a:latin typeface="Arial"/>
                <a:ea typeface="Arial"/>
                <a:cs typeface="Arial"/>
                <a:sym typeface="Arial"/>
              </a:rPr>
              <a:t> </a:t>
            </a:r>
            <a:r>
              <a:rPr lang="en-US" sz="3600" b="1" dirty="0" smtClean="0">
                <a:solidFill>
                  <a:srgbClr val="003A69"/>
                </a:solidFill>
                <a:latin typeface="Arial"/>
                <a:ea typeface="Arial"/>
                <a:cs typeface="Arial"/>
                <a:sym typeface="Arial"/>
              </a:rPr>
              <a:t>hem fem</a:t>
            </a:r>
            <a:r>
              <a:rPr lang="en-US" sz="3600" b="1" dirty="0" smtClean="0">
                <a:solidFill>
                  <a:srgbClr val="003A69"/>
                </a:solidFill>
                <a:latin typeface="Arial"/>
                <a:ea typeface="Arial"/>
                <a:cs typeface="Arial"/>
                <a:sym typeface="Arial"/>
              </a:rPr>
              <a:t>? </a:t>
            </a:r>
            <a:r>
              <a:rPr lang="en-US" sz="3200" b="1" dirty="0" err="1" smtClean="0">
                <a:solidFill>
                  <a:srgbClr val="003A69"/>
                </a:solidFill>
                <a:latin typeface="Arial"/>
                <a:ea typeface="Arial"/>
                <a:cs typeface="Arial"/>
                <a:sym typeface="Arial"/>
              </a:rPr>
              <a:t>Projectes</a:t>
            </a:r>
            <a:r>
              <a:rPr lang="en-US" sz="3200" b="1" dirty="0" smtClean="0">
                <a:solidFill>
                  <a:srgbClr val="003A69"/>
                </a:solidFill>
                <a:latin typeface="Arial"/>
                <a:ea typeface="Arial"/>
                <a:cs typeface="Arial"/>
                <a:sym typeface="Arial"/>
              </a:rPr>
              <a:t> </a:t>
            </a:r>
            <a:r>
              <a:rPr lang="en-US" sz="3200" b="1" dirty="0" err="1">
                <a:solidFill>
                  <a:srgbClr val="003A69"/>
                </a:solidFill>
                <a:latin typeface="Arial"/>
                <a:ea typeface="Arial"/>
                <a:cs typeface="Arial"/>
                <a:sym typeface="Arial"/>
              </a:rPr>
              <a:t>i</a:t>
            </a:r>
            <a:r>
              <a:rPr lang="en-US" sz="3200" b="1" dirty="0" smtClean="0">
                <a:solidFill>
                  <a:srgbClr val="003A69"/>
                </a:solidFill>
                <a:latin typeface="Arial"/>
                <a:ea typeface="Arial"/>
                <a:cs typeface="Arial"/>
                <a:sym typeface="Arial"/>
              </a:rPr>
              <a:t> </a:t>
            </a:r>
            <a:r>
              <a:rPr lang="en-US" sz="3200" b="1" dirty="0" err="1" smtClean="0">
                <a:solidFill>
                  <a:srgbClr val="003A69"/>
                </a:solidFill>
                <a:latin typeface="Arial"/>
                <a:ea typeface="Arial"/>
                <a:cs typeface="Arial"/>
                <a:sym typeface="Arial"/>
              </a:rPr>
              <a:t>Serveis</a:t>
            </a:r>
            <a:r>
              <a:rPr lang="en-US" sz="3200" b="1" dirty="0" smtClean="0">
                <a:solidFill>
                  <a:srgbClr val="003A69"/>
                </a:solidFill>
                <a:latin typeface="Arial"/>
                <a:ea typeface="Arial"/>
                <a:cs typeface="Arial"/>
                <a:sym typeface="Arial"/>
              </a:rPr>
              <a:t> 2023</a:t>
            </a:r>
            <a:endParaRPr sz="3200" dirty="0">
              <a:latin typeface="Arial"/>
              <a:ea typeface="Arial"/>
              <a:cs typeface="Arial"/>
              <a:sym typeface="Arial"/>
            </a:endParaRPr>
          </a:p>
        </p:txBody>
      </p:sp>
      <p:sp>
        <p:nvSpPr>
          <p:cNvPr id="231" name="Google Shape;231;p12"/>
          <p:cNvSpPr txBox="1"/>
          <p:nvPr/>
        </p:nvSpPr>
        <p:spPr>
          <a:xfrm>
            <a:off x="916938" y="1737507"/>
            <a:ext cx="10250595" cy="6076022"/>
          </a:xfrm>
          <a:prstGeom prst="rect">
            <a:avLst/>
          </a:prstGeom>
          <a:noFill/>
          <a:ln>
            <a:noFill/>
          </a:ln>
        </p:spPr>
        <p:txBody>
          <a:bodyPr spcFirstLastPara="1" wrap="square" lIns="0" tIns="12700" rIns="0" bIns="0" anchor="t" anchorCtr="0">
            <a:spAutoFit/>
          </a:bodyPr>
          <a:lstStyle/>
          <a:p>
            <a:pPr marL="12700" marR="5080" lvl="0" indent="0" algn="just" rtl="0">
              <a:lnSpc>
                <a:spcPct val="100000"/>
              </a:lnSpc>
              <a:spcBef>
                <a:spcPts val="0"/>
              </a:spcBef>
              <a:spcAft>
                <a:spcPts val="0"/>
              </a:spcAft>
              <a:buClr>
                <a:srgbClr val="000000"/>
              </a:buClr>
              <a:buSzPts val="2700"/>
              <a:buFont typeface="Arial"/>
              <a:buNone/>
            </a:pPr>
            <a:r>
              <a:rPr lang="en-US" sz="3200" b="1" i="0" u="none" strike="noStrike" cap="none" dirty="0" err="1" smtClean="0">
                <a:solidFill>
                  <a:schemeClr val="dk2"/>
                </a:solidFill>
                <a:latin typeface="Calibri"/>
                <a:ea typeface="Calibri"/>
                <a:cs typeface="Calibri"/>
                <a:sym typeface="Calibri"/>
              </a:rPr>
              <a:t>Reunió</a:t>
            </a:r>
            <a:r>
              <a:rPr lang="en-US" sz="3200" b="1" i="0" u="none" strike="noStrike" cap="none" dirty="0" smtClean="0">
                <a:solidFill>
                  <a:schemeClr val="dk2"/>
                </a:solidFill>
                <a:latin typeface="Calibri"/>
                <a:ea typeface="Calibri"/>
                <a:cs typeface="Calibri"/>
                <a:sym typeface="Calibri"/>
              </a:rPr>
              <a:t> </a:t>
            </a:r>
            <a:r>
              <a:rPr lang="en-US" sz="3200" b="1" i="0" u="none" strike="noStrike" cap="none" dirty="0" err="1" smtClean="0">
                <a:solidFill>
                  <a:schemeClr val="dk2"/>
                </a:solidFill>
                <a:latin typeface="Calibri"/>
                <a:ea typeface="Calibri"/>
                <a:cs typeface="Calibri"/>
                <a:sym typeface="Calibri"/>
              </a:rPr>
              <a:t>seguiment</a:t>
            </a:r>
            <a:r>
              <a:rPr lang="en-US" sz="3200" b="1" i="0" u="none" strike="noStrike" cap="none" dirty="0" smtClean="0">
                <a:solidFill>
                  <a:schemeClr val="dk2"/>
                </a:solidFill>
                <a:latin typeface="Calibri"/>
                <a:ea typeface="Calibri"/>
                <a:cs typeface="Calibri"/>
                <a:sym typeface="Calibri"/>
              </a:rPr>
              <a:t> </a:t>
            </a:r>
            <a:r>
              <a:rPr lang="en-US" sz="3200" b="1" i="0" u="none" strike="noStrike" cap="none" dirty="0" err="1" smtClean="0">
                <a:solidFill>
                  <a:schemeClr val="dk2"/>
                </a:solidFill>
                <a:latin typeface="Calibri"/>
                <a:ea typeface="Calibri"/>
                <a:cs typeface="Calibri"/>
                <a:sym typeface="Calibri"/>
              </a:rPr>
              <a:t>Pla</a:t>
            </a:r>
            <a:r>
              <a:rPr lang="en-US" sz="3200" b="1" i="0" u="none" strike="noStrike" cap="none" dirty="0" smtClean="0">
                <a:solidFill>
                  <a:schemeClr val="dk2"/>
                </a:solidFill>
                <a:latin typeface="Calibri"/>
                <a:ea typeface="Calibri"/>
                <a:cs typeface="Calibri"/>
                <a:sym typeface="Calibri"/>
              </a:rPr>
              <a:t> </a:t>
            </a:r>
            <a:r>
              <a:rPr lang="en-US" sz="3200" b="1" i="0" u="none" strike="noStrike" cap="none" dirty="0" err="1" smtClean="0">
                <a:solidFill>
                  <a:schemeClr val="dk2"/>
                </a:solidFill>
                <a:latin typeface="Calibri"/>
                <a:ea typeface="Calibri"/>
                <a:cs typeface="Calibri"/>
                <a:sym typeface="Calibri"/>
              </a:rPr>
              <a:t>Estratègic</a:t>
            </a:r>
            <a:r>
              <a:rPr lang="en-US" sz="3200" b="1" i="0" u="none" strike="noStrike" cap="none" dirty="0" smtClean="0">
                <a:solidFill>
                  <a:schemeClr val="dk2"/>
                </a:solidFill>
                <a:latin typeface="Calibri"/>
                <a:ea typeface="Calibri"/>
                <a:cs typeface="Calibri"/>
                <a:sym typeface="Calibri"/>
              </a:rPr>
              <a:t>. </a:t>
            </a:r>
            <a:r>
              <a:rPr lang="en-US" sz="2800" b="1" dirty="0" smtClean="0">
                <a:solidFill>
                  <a:schemeClr val="dk2"/>
                </a:solidFill>
                <a:latin typeface="Calibri"/>
                <a:ea typeface="Calibri"/>
                <a:cs typeface="Calibri"/>
                <a:sym typeface="Calibri"/>
              </a:rPr>
              <a:t>Conclusions:</a:t>
            </a:r>
          </a:p>
          <a:p>
            <a:pPr lvl="0"/>
            <a:endParaRPr lang="es-ES" dirty="0"/>
          </a:p>
          <a:p>
            <a:pPr lvl="1"/>
            <a:r>
              <a:rPr lang="ca-ES" sz="1800" dirty="0" smtClean="0"/>
              <a:t>1.COMUNICACIÓ Donar </a:t>
            </a:r>
            <a:r>
              <a:rPr lang="ca-ES" sz="1800" dirty="0"/>
              <a:t>prioritat a les accions adreçades a les entitats, responent a les necessitats que puguem cobrir amb activitats subvencionables per l’administració (principalment comunicació, formació i acompanyament). </a:t>
            </a:r>
            <a:r>
              <a:rPr lang="ca-ES" sz="1800" dirty="0" smtClean="0"/>
              <a:t>a</a:t>
            </a:r>
          </a:p>
          <a:p>
            <a:pPr lvl="1"/>
            <a:endParaRPr lang="ca-ES" sz="1800" dirty="0"/>
          </a:p>
          <a:p>
            <a:pPr lvl="1"/>
            <a:r>
              <a:rPr lang="ca-ES" sz="1800" dirty="0" smtClean="0"/>
              <a:t>2. ACCESSIBILITAT UNIVERSAL Consolidar </a:t>
            </a:r>
            <a:r>
              <a:rPr lang="ca-ES" sz="1800" dirty="0"/>
              <a:t>les línies d’actuació en l’Accessibilitat Universal i l’Atenció Inclusiva, i donar menys prioritat als temes d’inserció laboral que requereixen la implicació de les entitats.</a:t>
            </a:r>
            <a:endParaRPr lang="es-ES" sz="1800" dirty="0"/>
          </a:p>
          <a:p>
            <a:r>
              <a:rPr lang="ca-ES" sz="1800" dirty="0"/>
              <a:t> </a:t>
            </a:r>
            <a:endParaRPr lang="es-ES" sz="1800" dirty="0"/>
          </a:p>
          <a:p>
            <a:pPr lvl="0"/>
            <a:r>
              <a:rPr lang="ca-ES" sz="1800" dirty="0"/>
              <a:t>3</a:t>
            </a:r>
            <a:r>
              <a:rPr lang="ca-ES" sz="1800" dirty="0" smtClean="0"/>
              <a:t>. INCIDÈNCIA SOCIAL I POLÍTICA Fer </a:t>
            </a:r>
            <a:r>
              <a:rPr lang="ca-ES" sz="1800" dirty="0"/>
              <a:t>èmfasi en la palanca que suposa el Pacte Nacional pels Drets de les Persones amb Discapacitat per a la incidència social i política. </a:t>
            </a:r>
            <a:endParaRPr lang="es-ES" sz="1800" dirty="0"/>
          </a:p>
          <a:p>
            <a:r>
              <a:rPr lang="ca-ES" sz="1800" dirty="0"/>
              <a:t> </a:t>
            </a:r>
            <a:endParaRPr lang="es-ES" sz="1800" dirty="0"/>
          </a:p>
          <a:p>
            <a:r>
              <a:rPr lang="ca-ES" sz="1800" dirty="0" smtClean="0"/>
              <a:t>4. FINANÇAMENT Seguir </a:t>
            </a:r>
            <a:r>
              <a:rPr lang="ca-ES" sz="1800" dirty="0"/>
              <a:t>treballant per a la diversificació de les fonts de finançament, promoure fonts més estables (plurianuals), i mirant d'aconseguir projectes europeus que garanteixin més ingressos i, idealment,  puguem tirar endavant en sumant esforços  amb entitats de la federació.</a:t>
            </a:r>
            <a:endParaRPr lang="es-ES" sz="1800" dirty="0"/>
          </a:p>
          <a:p>
            <a:pPr marL="12700" marR="5080" lvl="0" indent="0" algn="just" rtl="0">
              <a:lnSpc>
                <a:spcPct val="100000"/>
              </a:lnSpc>
              <a:spcBef>
                <a:spcPts val="0"/>
              </a:spcBef>
              <a:spcAft>
                <a:spcPts val="0"/>
              </a:spcAft>
              <a:buClr>
                <a:srgbClr val="000000"/>
              </a:buClr>
              <a:buSzPts val="2700"/>
              <a:buFont typeface="Arial"/>
              <a:buNone/>
            </a:pP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sz="3200" b="0" i="0" u="none" strike="noStrike" cap="none" dirty="0">
              <a:solidFill>
                <a:srgbClr val="000000"/>
              </a:solidFill>
              <a:latin typeface="Calibri"/>
              <a:ea typeface="Calibri"/>
              <a:cs typeface="Calibri"/>
              <a:sym typeface="Calibri"/>
            </a:endParaRPr>
          </a:p>
        </p:txBody>
      </p:sp>
      <p:sp>
        <p:nvSpPr>
          <p:cNvPr id="232" name="Google Shape;232;p1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233" name="Google Shape;233;p1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Projectes i accions</a:t>
            </a:r>
            <a:endParaRPr/>
          </a:p>
        </p:txBody>
      </p:sp>
      <p:sp>
        <p:nvSpPr>
          <p:cNvPr id="234" name="Google Shape;234;p1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12</a:t>
            </a:fld>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923627" y="1047575"/>
            <a:ext cx="9124528" cy="68993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b="1" dirty="0">
                <a:solidFill>
                  <a:srgbClr val="003A69"/>
                </a:solidFill>
                <a:latin typeface="Arial"/>
                <a:ea typeface="Arial"/>
                <a:cs typeface="Arial"/>
                <a:sym typeface="Arial"/>
              </a:rPr>
              <a:t>3. </a:t>
            </a:r>
            <a:r>
              <a:rPr lang="en-US" sz="3600" b="1" dirty="0" err="1" smtClean="0">
                <a:solidFill>
                  <a:srgbClr val="003A69"/>
                </a:solidFill>
                <a:latin typeface="Arial"/>
                <a:ea typeface="Arial"/>
                <a:cs typeface="Arial"/>
                <a:sym typeface="Arial"/>
              </a:rPr>
              <a:t>Què</a:t>
            </a:r>
            <a:r>
              <a:rPr lang="en-US" sz="3600" b="1" dirty="0" smtClean="0">
                <a:solidFill>
                  <a:srgbClr val="003A69"/>
                </a:solidFill>
                <a:latin typeface="Arial"/>
                <a:ea typeface="Arial"/>
                <a:cs typeface="Arial"/>
                <a:sym typeface="Arial"/>
              </a:rPr>
              <a:t> </a:t>
            </a:r>
            <a:r>
              <a:rPr lang="en-US" sz="3600" b="1" dirty="0" smtClean="0">
                <a:solidFill>
                  <a:srgbClr val="003A69"/>
                </a:solidFill>
                <a:latin typeface="Arial"/>
                <a:ea typeface="Arial"/>
                <a:cs typeface="Arial"/>
                <a:sym typeface="Arial"/>
              </a:rPr>
              <a:t>hem fem</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Projectes</a:t>
            </a:r>
            <a:r>
              <a:rPr lang="en-US" sz="3600" b="1" dirty="0" smtClean="0">
                <a:solidFill>
                  <a:srgbClr val="003A69"/>
                </a:solidFill>
                <a:latin typeface="Arial"/>
                <a:ea typeface="Arial"/>
                <a:cs typeface="Arial"/>
                <a:sym typeface="Arial"/>
              </a:rPr>
              <a:t> </a:t>
            </a:r>
            <a:r>
              <a:rPr lang="en-US" sz="3600" b="1" dirty="0">
                <a:solidFill>
                  <a:srgbClr val="003A69"/>
                </a:solidFill>
                <a:latin typeface="Arial"/>
                <a:ea typeface="Arial"/>
                <a:cs typeface="Arial"/>
                <a:sym typeface="Arial"/>
              </a:rPr>
              <a:t>i</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Serveis</a:t>
            </a:r>
            <a:endParaRPr sz="3600" dirty="0">
              <a:latin typeface="Arial"/>
              <a:ea typeface="Arial"/>
              <a:cs typeface="Arial"/>
              <a:sym typeface="Arial"/>
            </a:endParaRPr>
          </a:p>
        </p:txBody>
      </p:sp>
      <p:sp>
        <p:nvSpPr>
          <p:cNvPr id="231" name="Google Shape;231;p12"/>
          <p:cNvSpPr txBox="1"/>
          <p:nvPr/>
        </p:nvSpPr>
        <p:spPr>
          <a:xfrm>
            <a:off x="916938" y="1737507"/>
            <a:ext cx="10250595" cy="5614357"/>
          </a:xfrm>
          <a:prstGeom prst="rect">
            <a:avLst/>
          </a:prstGeom>
          <a:noFill/>
          <a:ln>
            <a:noFill/>
          </a:ln>
        </p:spPr>
        <p:txBody>
          <a:bodyPr spcFirstLastPara="1" wrap="square" lIns="0" tIns="12700" rIns="0" bIns="0" anchor="t" anchorCtr="0">
            <a:spAutoFit/>
          </a:bodyPr>
          <a:lstStyle/>
          <a:p>
            <a:pPr marL="12700" marR="5080" lvl="0" indent="0" algn="just" rtl="0">
              <a:lnSpc>
                <a:spcPct val="100000"/>
              </a:lnSpc>
              <a:spcBef>
                <a:spcPts val="0"/>
              </a:spcBef>
              <a:spcAft>
                <a:spcPts val="0"/>
              </a:spcAft>
              <a:buClr>
                <a:srgbClr val="000000"/>
              </a:buClr>
              <a:buSzPts val="2700"/>
              <a:buFont typeface="Arial"/>
              <a:buNone/>
            </a:pPr>
            <a:r>
              <a:rPr lang="en-US" sz="2800" b="1" i="0" u="none" strike="noStrike" cap="none" dirty="0" err="1" smtClean="0">
                <a:solidFill>
                  <a:schemeClr val="dk2"/>
                </a:solidFill>
                <a:latin typeface="Calibri"/>
                <a:ea typeface="Calibri"/>
                <a:cs typeface="Calibri"/>
                <a:sym typeface="Calibri"/>
              </a:rPr>
              <a:t>Recuperació</a:t>
            </a:r>
            <a:r>
              <a:rPr lang="en-US" sz="2800" b="1" i="0" u="none" strike="noStrike" cap="none" dirty="0" smtClean="0">
                <a:solidFill>
                  <a:schemeClr val="dk2"/>
                </a:solidFill>
                <a:latin typeface="Calibri"/>
                <a:ea typeface="Calibri"/>
                <a:cs typeface="Calibri"/>
                <a:sym typeface="Calibri"/>
              </a:rPr>
              <a:t> </a:t>
            </a:r>
            <a:r>
              <a:rPr lang="en-US" sz="2800" b="1" i="0" u="none" strike="noStrike" cap="none" dirty="0" err="1" smtClean="0">
                <a:solidFill>
                  <a:schemeClr val="dk2"/>
                </a:solidFill>
                <a:latin typeface="Calibri"/>
                <a:ea typeface="Calibri"/>
                <a:cs typeface="Calibri"/>
                <a:sym typeface="Calibri"/>
              </a:rPr>
              <a:t>econòmica</a:t>
            </a:r>
            <a:endParaRPr lang="ca-ES" sz="1800" dirty="0"/>
          </a:p>
          <a:p>
            <a:r>
              <a:rPr lang="ca-ES" sz="1600" dirty="0" smtClean="0"/>
              <a:t>1. El </a:t>
            </a:r>
            <a:r>
              <a:rPr lang="ca-ES" sz="1600" dirty="0"/>
              <a:t>2023 hem fet un gran esforç </a:t>
            </a:r>
            <a:r>
              <a:rPr lang="ca-ES" sz="1600" dirty="0" smtClean="0"/>
              <a:t>per </a:t>
            </a:r>
            <a:r>
              <a:rPr lang="ca-ES" sz="1600" dirty="0"/>
              <a:t>revertir el balanç de comptes negatiu de l’any 2022, ocasionat per la davallada d’ingressos de subvencions públiques i la retallada de COCEMFE Catalunya en el Pla de Prioritats de l’ONCE. </a:t>
            </a:r>
            <a:r>
              <a:rPr lang="ca-ES" sz="1600" dirty="0"/>
              <a:t>La disminució de finançament no </a:t>
            </a:r>
            <a:r>
              <a:rPr lang="ca-ES" sz="1600" dirty="0" smtClean="0"/>
              <a:t>és una </a:t>
            </a:r>
            <a:r>
              <a:rPr lang="ca-ES" sz="1600" dirty="0"/>
              <a:t>situació </a:t>
            </a:r>
            <a:r>
              <a:rPr lang="ca-ES" sz="1600" dirty="0" smtClean="0"/>
              <a:t>aïllada. COCEMFE Nacional </a:t>
            </a:r>
            <a:r>
              <a:rPr lang="ca-ES" sz="1600" dirty="0"/>
              <a:t>està lluitant pel finançament de l’IRPF que consolidava part de la seva </a:t>
            </a:r>
            <a:r>
              <a:rPr lang="ca-ES" sz="1600" dirty="0" smtClean="0"/>
              <a:t>estructura. </a:t>
            </a:r>
            <a:endParaRPr lang="es-ES" sz="1600" dirty="0"/>
          </a:p>
          <a:p>
            <a:r>
              <a:rPr lang="ca-ES" sz="1600" dirty="0"/>
              <a:t> </a:t>
            </a:r>
            <a:endParaRPr lang="es-ES" sz="1600" dirty="0"/>
          </a:p>
          <a:p>
            <a:r>
              <a:rPr lang="ca-ES" sz="1600" dirty="0" smtClean="0"/>
              <a:t>2. Es prescindeix d’una </a:t>
            </a:r>
            <a:r>
              <a:rPr lang="ca-ES" sz="1600" dirty="0"/>
              <a:t>persona de l’equip tècnic. </a:t>
            </a:r>
            <a:r>
              <a:rPr lang="ca-ES" sz="1600" dirty="0" smtClean="0"/>
              <a:t>Presidència assumeix </a:t>
            </a:r>
            <a:r>
              <a:rPr lang="ca-ES" sz="1600" dirty="0"/>
              <a:t>les qüestions relatives a Polítiques </a:t>
            </a:r>
            <a:r>
              <a:rPr lang="ca-ES" sz="1600" dirty="0" smtClean="0"/>
              <a:t>d’Igualtat, Comunicació </a:t>
            </a:r>
            <a:r>
              <a:rPr lang="ca-ES" sz="1600" dirty="0"/>
              <a:t>i </a:t>
            </a:r>
            <a:r>
              <a:rPr lang="ca-ES" sz="1600" dirty="0" smtClean="0"/>
              <a:t>Formació amb el </a:t>
            </a:r>
            <a:r>
              <a:rPr lang="ca-ES" sz="1600" dirty="0"/>
              <a:t>compromís i la implicació d’entitats que han donat suport a diferents aspectes relacionats amb el seu àmbit d’actuació. </a:t>
            </a:r>
            <a:endParaRPr lang="es-ES" sz="1600" dirty="0"/>
          </a:p>
          <a:p>
            <a:r>
              <a:rPr lang="ca-ES" sz="1600" dirty="0"/>
              <a:t>  </a:t>
            </a:r>
            <a:endParaRPr lang="es-ES" sz="1600" dirty="0"/>
          </a:p>
          <a:p>
            <a:r>
              <a:rPr lang="ca-ES" sz="1600" dirty="0" smtClean="0"/>
              <a:t>3. Quant </a:t>
            </a:r>
            <a:r>
              <a:rPr lang="ca-ES" sz="1600" dirty="0"/>
              <a:t>a les activitats pròpiament dites, la incidència social i política, amb les diverses campanyes de comunicació del 2023 (Discapacitat Orgànica, Jubilació anticipada, </a:t>
            </a:r>
            <a:r>
              <a:rPr lang="ca-ES" sz="1600" dirty="0" err="1"/>
              <a:t>Feel</a:t>
            </a:r>
            <a:r>
              <a:rPr lang="ca-ES" sz="1600" dirty="0"/>
              <a:t> </a:t>
            </a:r>
            <a:r>
              <a:rPr lang="ca-ES" sz="1600" dirty="0" err="1"/>
              <a:t>the</a:t>
            </a:r>
            <a:r>
              <a:rPr lang="ca-ES" sz="1600" dirty="0"/>
              <a:t> </a:t>
            </a:r>
            <a:r>
              <a:rPr lang="ca-ES" sz="1600" dirty="0" err="1"/>
              <a:t>Power</a:t>
            </a:r>
            <a:r>
              <a:rPr lang="ca-ES" sz="1600" dirty="0"/>
              <a:t>...), l’activitat de representació institucional, la participació a la Comissió de Dones de COCEMFE Nacional, la participació en el seguiment i noves esmenes del Barem de la Discapacitat, la participació a la Taula d’accessibilitat del COAC i la participació en la Taula per a la redacció del Pacte Nacional pels Drets de les Persones amb Discapacitat,  així com la participació en el Grup de Treball de COCEMFE Nacional per a la Jubilació Anticipada, han estat satisfactòries, i ben valorades per les entitats en la sessió de balanç en l’equador del Pla Estratègic de la federació. També s’ha fet molta incidència política des de la Junta Directiva del CAB.</a:t>
            </a:r>
            <a:endParaRPr lang="es-ES" sz="1600" dirty="0"/>
          </a:p>
          <a:p>
            <a:pPr marL="12700" marR="5080" lvl="0" indent="0" algn="just" rtl="0">
              <a:lnSpc>
                <a:spcPct val="100000"/>
              </a:lnSpc>
              <a:spcBef>
                <a:spcPts val="0"/>
              </a:spcBef>
              <a:spcAft>
                <a:spcPts val="0"/>
              </a:spcAft>
              <a:buClr>
                <a:srgbClr val="000000"/>
              </a:buClr>
              <a:buSzPts val="2700"/>
              <a:buFont typeface="Arial"/>
              <a:buNone/>
            </a:pP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sz="3200" b="0" i="0" u="none" strike="noStrike" cap="none" dirty="0">
              <a:solidFill>
                <a:srgbClr val="000000"/>
              </a:solidFill>
              <a:latin typeface="Calibri"/>
              <a:ea typeface="Calibri"/>
              <a:cs typeface="Calibri"/>
              <a:sym typeface="Calibri"/>
            </a:endParaRPr>
          </a:p>
        </p:txBody>
      </p:sp>
      <p:sp>
        <p:nvSpPr>
          <p:cNvPr id="232" name="Google Shape;232;p1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233" name="Google Shape;233;p1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Projectes i accions</a:t>
            </a:r>
            <a:endParaRPr/>
          </a:p>
        </p:txBody>
      </p:sp>
      <p:sp>
        <p:nvSpPr>
          <p:cNvPr id="234" name="Google Shape;234;p1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13</a:t>
            </a:fld>
            <a:endParaRPr/>
          </a:p>
        </p:txBody>
      </p:sp>
    </p:spTree>
    <p:extLst>
      <p:ext uri="{BB962C8B-B14F-4D97-AF65-F5344CB8AC3E}">
        <p14:creationId xmlns:p14="http://schemas.microsoft.com/office/powerpoint/2010/main" val="22788715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923627" y="1047575"/>
            <a:ext cx="9124528" cy="68993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b="1" dirty="0">
                <a:solidFill>
                  <a:srgbClr val="003A69"/>
                </a:solidFill>
                <a:latin typeface="Arial"/>
                <a:ea typeface="Arial"/>
                <a:cs typeface="Arial"/>
                <a:sym typeface="Arial"/>
              </a:rPr>
              <a:t>3. </a:t>
            </a:r>
            <a:r>
              <a:rPr lang="en-US" sz="3600" b="1" dirty="0" err="1" smtClean="0">
                <a:solidFill>
                  <a:srgbClr val="003A69"/>
                </a:solidFill>
                <a:latin typeface="Arial"/>
                <a:ea typeface="Arial"/>
                <a:cs typeface="Arial"/>
                <a:sym typeface="Arial"/>
              </a:rPr>
              <a:t>Què</a:t>
            </a:r>
            <a:r>
              <a:rPr lang="en-US" sz="3600" b="1" dirty="0" smtClean="0">
                <a:solidFill>
                  <a:srgbClr val="003A69"/>
                </a:solidFill>
                <a:latin typeface="Arial"/>
                <a:ea typeface="Arial"/>
                <a:cs typeface="Arial"/>
                <a:sym typeface="Arial"/>
              </a:rPr>
              <a:t> </a:t>
            </a:r>
            <a:r>
              <a:rPr lang="en-US" sz="3600" b="1" dirty="0" smtClean="0">
                <a:solidFill>
                  <a:srgbClr val="003A69"/>
                </a:solidFill>
                <a:latin typeface="Arial"/>
                <a:ea typeface="Arial"/>
                <a:cs typeface="Arial"/>
                <a:sym typeface="Arial"/>
              </a:rPr>
              <a:t>hem fem</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Projectes</a:t>
            </a:r>
            <a:r>
              <a:rPr lang="en-US" sz="3600" b="1" dirty="0" smtClean="0">
                <a:solidFill>
                  <a:srgbClr val="003A69"/>
                </a:solidFill>
                <a:latin typeface="Arial"/>
                <a:ea typeface="Arial"/>
                <a:cs typeface="Arial"/>
                <a:sym typeface="Arial"/>
              </a:rPr>
              <a:t> </a:t>
            </a:r>
            <a:r>
              <a:rPr lang="en-US" sz="3600" b="1" dirty="0">
                <a:solidFill>
                  <a:srgbClr val="003A69"/>
                </a:solidFill>
                <a:latin typeface="Arial"/>
                <a:ea typeface="Arial"/>
                <a:cs typeface="Arial"/>
                <a:sym typeface="Arial"/>
              </a:rPr>
              <a:t>i</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Serveis</a:t>
            </a:r>
            <a:endParaRPr sz="3600" dirty="0">
              <a:latin typeface="Arial"/>
              <a:ea typeface="Arial"/>
              <a:cs typeface="Arial"/>
              <a:sym typeface="Arial"/>
            </a:endParaRPr>
          </a:p>
        </p:txBody>
      </p:sp>
      <p:sp>
        <p:nvSpPr>
          <p:cNvPr id="231" name="Google Shape;231;p12"/>
          <p:cNvSpPr txBox="1"/>
          <p:nvPr/>
        </p:nvSpPr>
        <p:spPr>
          <a:xfrm>
            <a:off x="916938" y="1737507"/>
            <a:ext cx="10250595" cy="4229363"/>
          </a:xfrm>
          <a:prstGeom prst="rect">
            <a:avLst/>
          </a:prstGeom>
          <a:noFill/>
          <a:ln>
            <a:noFill/>
          </a:ln>
        </p:spPr>
        <p:txBody>
          <a:bodyPr spcFirstLastPara="1" wrap="square" lIns="0" tIns="12700" rIns="0" bIns="0" anchor="t" anchorCtr="0">
            <a:spAutoFit/>
          </a:bodyPr>
          <a:lstStyle/>
          <a:p>
            <a:pPr marL="12700" marR="5080" lvl="0" indent="0" algn="just" rtl="0">
              <a:lnSpc>
                <a:spcPct val="100000"/>
              </a:lnSpc>
              <a:spcBef>
                <a:spcPts val="0"/>
              </a:spcBef>
              <a:spcAft>
                <a:spcPts val="0"/>
              </a:spcAft>
              <a:buClr>
                <a:srgbClr val="000000"/>
              </a:buClr>
              <a:buSzPts val="2700"/>
              <a:buFont typeface="Arial"/>
              <a:buNone/>
            </a:pPr>
            <a:r>
              <a:rPr lang="en-US" sz="3200" b="1" i="0" u="none" strike="noStrike" cap="none" dirty="0" err="1" smtClean="0">
                <a:solidFill>
                  <a:schemeClr val="dk2"/>
                </a:solidFill>
                <a:latin typeface="Calibri"/>
                <a:ea typeface="Calibri"/>
                <a:cs typeface="Calibri"/>
                <a:sym typeface="Calibri"/>
              </a:rPr>
              <a:t>Recuperació</a:t>
            </a:r>
            <a:r>
              <a:rPr lang="en-US" sz="3200" b="1" i="0" u="none" strike="noStrike" cap="none" dirty="0" smtClean="0">
                <a:solidFill>
                  <a:schemeClr val="dk2"/>
                </a:solidFill>
                <a:latin typeface="Calibri"/>
                <a:ea typeface="Calibri"/>
                <a:cs typeface="Calibri"/>
                <a:sym typeface="Calibri"/>
              </a:rPr>
              <a:t> </a:t>
            </a:r>
            <a:r>
              <a:rPr lang="en-US" sz="3200" b="1" i="0" u="none" strike="noStrike" cap="none" dirty="0" err="1" smtClean="0">
                <a:solidFill>
                  <a:schemeClr val="dk2"/>
                </a:solidFill>
                <a:latin typeface="Calibri"/>
                <a:ea typeface="Calibri"/>
                <a:cs typeface="Calibri"/>
                <a:sym typeface="Calibri"/>
              </a:rPr>
              <a:t>econòmica</a:t>
            </a:r>
            <a:endParaRPr lang="ca-ES" sz="3200" dirty="0"/>
          </a:p>
          <a:p>
            <a:endParaRPr lang="ca-ES" sz="1600" dirty="0" smtClean="0"/>
          </a:p>
          <a:p>
            <a:endParaRPr lang="ca-ES" sz="1600" dirty="0"/>
          </a:p>
          <a:p>
            <a:r>
              <a:rPr lang="ca-ES" sz="2400" dirty="0" smtClean="0"/>
              <a:t>COCEMFE </a:t>
            </a:r>
            <a:r>
              <a:rPr lang="ca-ES" sz="2400" dirty="0"/>
              <a:t>Barcelona ha trobat noves fonts de finançament a través de fons </a:t>
            </a:r>
            <a:r>
              <a:rPr lang="ca-ES" sz="2400" dirty="0" err="1"/>
              <a:t>Next</a:t>
            </a:r>
            <a:r>
              <a:rPr lang="ca-ES" sz="2400" dirty="0"/>
              <a:t> </a:t>
            </a:r>
            <a:r>
              <a:rPr lang="ca-ES" sz="2400" dirty="0" err="1"/>
              <a:t>Generation</a:t>
            </a:r>
            <a:r>
              <a:rPr lang="ca-ES" sz="2400" dirty="0"/>
              <a:t> </a:t>
            </a:r>
            <a:endParaRPr lang="ca-ES" sz="2400" dirty="0" smtClean="0"/>
          </a:p>
          <a:p>
            <a:endParaRPr lang="ca-ES" sz="2400" dirty="0"/>
          </a:p>
          <a:p>
            <a:r>
              <a:rPr lang="ca-ES" sz="2000" b="1" dirty="0" smtClean="0"/>
              <a:t>- CONFORCAT </a:t>
            </a:r>
            <a:r>
              <a:rPr lang="ca-ES" sz="2000" b="1" dirty="0"/>
              <a:t>A </a:t>
            </a:r>
            <a:r>
              <a:rPr lang="ca-ES" sz="2000" b="1" dirty="0" smtClean="0"/>
              <a:t>MIDA</a:t>
            </a:r>
          </a:p>
          <a:p>
            <a:r>
              <a:rPr lang="ca-ES" sz="2000" b="1" dirty="0" smtClean="0"/>
              <a:t>- PROJECTA’T </a:t>
            </a:r>
          </a:p>
          <a:p>
            <a:r>
              <a:rPr lang="ca-ES" sz="2000" b="1" dirty="0" smtClean="0"/>
              <a:t>- MAIS</a:t>
            </a:r>
            <a:endParaRPr lang="es-ES" sz="2000" b="1" dirty="0"/>
          </a:p>
          <a:p>
            <a:r>
              <a:rPr lang="ca-ES" dirty="0"/>
              <a:t> </a:t>
            </a: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sz="3200" b="0" i="0" u="none" strike="noStrike" cap="none" dirty="0">
              <a:solidFill>
                <a:srgbClr val="000000"/>
              </a:solidFill>
              <a:latin typeface="Calibri"/>
              <a:ea typeface="Calibri"/>
              <a:cs typeface="Calibri"/>
              <a:sym typeface="Calibri"/>
            </a:endParaRPr>
          </a:p>
        </p:txBody>
      </p:sp>
      <p:sp>
        <p:nvSpPr>
          <p:cNvPr id="233" name="Google Shape;233;p1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Projectes i accions</a:t>
            </a:r>
            <a:endParaRPr/>
          </a:p>
        </p:txBody>
      </p:sp>
      <p:sp>
        <p:nvSpPr>
          <p:cNvPr id="234" name="Google Shape;234;p1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14</a:t>
            </a:fld>
            <a:endParaRPr/>
          </a:p>
        </p:txBody>
      </p:sp>
    </p:spTree>
    <p:extLst>
      <p:ext uri="{BB962C8B-B14F-4D97-AF65-F5344CB8AC3E}">
        <p14:creationId xmlns:p14="http://schemas.microsoft.com/office/powerpoint/2010/main" val="24102274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923627" y="1047575"/>
            <a:ext cx="9124528" cy="68993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b="1" dirty="0">
                <a:solidFill>
                  <a:srgbClr val="003A69"/>
                </a:solidFill>
                <a:latin typeface="Arial"/>
                <a:ea typeface="Arial"/>
                <a:cs typeface="Arial"/>
                <a:sym typeface="Arial"/>
              </a:rPr>
              <a:t>3. </a:t>
            </a:r>
            <a:r>
              <a:rPr lang="en-US" sz="3600" b="1" dirty="0" err="1" smtClean="0">
                <a:solidFill>
                  <a:srgbClr val="003A69"/>
                </a:solidFill>
                <a:latin typeface="Arial"/>
                <a:ea typeface="Arial"/>
                <a:cs typeface="Arial"/>
                <a:sym typeface="Arial"/>
              </a:rPr>
              <a:t>Què</a:t>
            </a:r>
            <a:r>
              <a:rPr lang="en-US" sz="3600" b="1" dirty="0" smtClean="0">
                <a:solidFill>
                  <a:srgbClr val="003A69"/>
                </a:solidFill>
                <a:latin typeface="Arial"/>
                <a:ea typeface="Arial"/>
                <a:cs typeface="Arial"/>
                <a:sym typeface="Arial"/>
              </a:rPr>
              <a:t> </a:t>
            </a:r>
            <a:r>
              <a:rPr lang="en-US" sz="3600" b="1" dirty="0" smtClean="0">
                <a:solidFill>
                  <a:srgbClr val="003A69"/>
                </a:solidFill>
                <a:latin typeface="Arial"/>
                <a:ea typeface="Arial"/>
                <a:cs typeface="Arial"/>
                <a:sym typeface="Arial"/>
              </a:rPr>
              <a:t>hem fem</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Projectes</a:t>
            </a:r>
            <a:r>
              <a:rPr lang="en-US" sz="3600" b="1" dirty="0" smtClean="0">
                <a:solidFill>
                  <a:srgbClr val="003A69"/>
                </a:solidFill>
                <a:latin typeface="Arial"/>
                <a:ea typeface="Arial"/>
                <a:cs typeface="Arial"/>
                <a:sym typeface="Arial"/>
              </a:rPr>
              <a:t> </a:t>
            </a:r>
            <a:r>
              <a:rPr lang="en-US" sz="3600" b="1" dirty="0">
                <a:solidFill>
                  <a:srgbClr val="003A69"/>
                </a:solidFill>
                <a:latin typeface="Arial"/>
                <a:ea typeface="Arial"/>
                <a:cs typeface="Arial"/>
                <a:sym typeface="Arial"/>
              </a:rPr>
              <a:t>i</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Serveis</a:t>
            </a:r>
            <a:endParaRPr sz="3600" dirty="0">
              <a:latin typeface="Arial"/>
              <a:ea typeface="Arial"/>
              <a:cs typeface="Arial"/>
              <a:sym typeface="Arial"/>
            </a:endParaRPr>
          </a:p>
        </p:txBody>
      </p:sp>
      <p:sp>
        <p:nvSpPr>
          <p:cNvPr id="231" name="Google Shape;231;p12"/>
          <p:cNvSpPr txBox="1"/>
          <p:nvPr/>
        </p:nvSpPr>
        <p:spPr>
          <a:xfrm>
            <a:off x="916938" y="1737507"/>
            <a:ext cx="10250595" cy="5891356"/>
          </a:xfrm>
          <a:prstGeom prst="rect">
            <a:avLst/>
          </a:prstGeom>
          <a:noFill/>
          <a:ln>
            <a:noFill/>
          </a:ln>
        </p:spPr>
        <p:txBody>
          <a:bodyPr spcFirstLastPara="1" wrap="square" lIns="0" tIns="12700" rIns="0" bIns="0" anchor="t" anchorCtr="0">
            <a:spAutoFit/>
          </a:bodyPr>
          <a:lstStyle/>
          <a:p>
            <a:pPr marL="12700" marR="5080" lvl="0" indent="0" algn="just" rtl="0">
              <a:lnSpc>
                <a:spcPct val="100000"/>
              </a:lnSpc>
              <a:spcBef>
                <a:spcPts val="0"/>
              </a:spcBef>
              <a:spcAft>
                <a:spcPts val="0"/>
              </a:spcAft>
              <a:buClr>
                <a:srgbClr val="000000"/>
              </a:buClr>
              <a:buSzPts val="2700"/>
              <a:buFont typeface="Arial"/>
              <a:buNone/>
            </a:pPr>
            <a:r>
              <a:rPr lang="en-US" sz="3200" b="1" i="0" u="none" strike="noStrike" cap="none" dirty="0" err="1" smtClean="0">
                <a:solidFill>
                  <a:schemeClr val="dk2"/>
                </a:solidFill>
                <a:latin typeface="Calibri"/>
                <a:ea typeface="Calibri"/>
                <a:cs typeface="Calibri"/>
                <a:sym typeface="Calibri"/>
              </a:rPr>
              <a:t>Recuperació</a:t>
            </a:r>
            <a:r>
              <a:rPr lang="en-US" sz="3200" b="1" i="0" u="none" strike="noStrike" cap="none" dirty="0" smtClean="0">
                <a:solidFill>
                  <a:schemeClr val="dk2"/>
                </a:solidFill>
                <a:latin typeface="Calibri"/>
                <a:ea typeface="Calibri"/>
                <a:cs typeface="Calibri"/>
                <a:sym typeface="Calibri"/>
              </a:rPr>
              <a:t> </a:t>
            </a:r>
            <a:r>
              <a:rPr lang="en-US" sz="3200" b="1" i="0" u="none" strike="noStrike" cap="none" dirty="0" err="1" smtClean="0">
                <a:solidFill>
                  <a:schemeClr val="dk2"/>
                </a:solidFill>
                <a:latin typeface="Calibri"/>
                <a:ea typeface="Calibri"/>
                <a:cs typeface="Calibri"/>
                <a:sym typeface="Calibri"/>
              </a:rPr>
              <a:t>econòmica</a:t>
            </a:r>
            <a:endParaRPr lang="ca-ES" sz="3200" dirty="0"/>
          </a:p>
          <a:p>
            <a:endParaRPr lang="ca-ES" sz="1600" dirty="0" smtClean="0"/>
          </a:p>
          <a:p>
            <a:r>
              <a:rPr lang="ca-ES" sz="2400" b="1" dirty="0" smtClean="0"/>
              <a:t>CONFORCAT </a:t>
            </a:r>
            <a:r>
              <a:rPr lang="ca-ES" sz="2400" b="1" dirty="0"/>
              <a:t>A MIDA. Formació per  persones ocupades, persones a l’atur o persones autònomes. Accions formatives:</a:t>
            </a:r>
            <a:endParaRPr lang="es-ES" sz="2400" b="1" dirty="0"/>
          </a:p>
          <a:p>
            <a:r>
              <a:rPr lang="ca-ES" sz="2400" b="1" dirty="0"/>
              <a:t> </a:t>
            </a:r>
            <a:endParaRPr lang="es-ES" sz="2400" b="1" dirty="0"/>
          </a:p>
          <a:p>
            <a:pPr lvl="0"/>
            <a:r>
              <a:rPr lang="ca-ES" sz="2400" dirty="0" smtClean="0"/>
              <a:t>1. Arranjaments </a:t>
            </a:r>
            <a:r>
              <a:rPr lang="ca-ES" sz="2400" dirty="0"/>
              <a:t>en roba de vestir i de la llar</a:t>
            </a:r>
            <a:endParaRPr lang="es-ES" sz="2400" dirty="0"/>
          </a:p>
          <a:p>
            <a:pPr lvl="0"/>
            <a:r>
              <a:rPr lang="ca-ES" sz="2400" dirty="0" smtClean="0"/>
              <a:t>2. Brodat</a:t>
            </a:r>
            <a:r>
              <a:rPr lang="ca-ES" sz="2400" dirty="0"/>
              <a:t>, aplicacions i creació de textures</a:t>
            </a:r>
            <a:endParaRPr lang="es-ES" sz="2400" dirty="0"/>
          </a:p>
          <a:p>
            <a:pPr lvl="0"/>
            <a:r>
              <a:rPr lang="ca-ES" sz="2400" dirty="0" smtClean="0"/>
              <a:t>3. Costura </a:t>
            </a:r>
            <a:r>
              <a:rPr lang="ca-ES" sz="2400" dirty="0"/>
              <a:t>en feltre  </a:t>
            </a:r>
            <a:endParaRPr lang="es-ES" sz="2400" dirty="0"/>
          </a:p>
          <a:p>
            <a:pPr lvl="0"/>
            <a:r>
              <a:rPr lang="ca-ES" sz="2400" dirty="0" smtClean="0"/>
              <a:t>4. Hort </a:t>
            </a:r>
            <a:r>
              <a:rPr lang="ca-ES" sz="2400" dirty="0"/>
              <a:t>Urbà. Plantes aromàtiques i Medicinals</a:t>
            </a:r>
            <a:endParaRPr lang="es-ES" sz="2400" dirty="0"/>
          </a:p>
          <a:p>
            <a:pPr lvl="0"/>
            <a:r>
              <a:rPr lang="ca-ES" sz="2400" dirty="0" smtClean="0"/>
              <a:t>6. Atenció </a:t>
            </a:r>
            <a:r>
              <a:rPr lang="ca-ES" sz="2400" dirty="0"/>
              <a:t>a les Persones amb Discapacitat</a:t>
            </a:r>
            <a:endParaRPr lang="es-ES" sz="2400" dirty="0"/>
          </a:p>
          <a:p>
            <a:pPr lvl="0"/>
            <a:r>
              <a:rPr lang="ca-ES" sz="2400" dirty="0" smtClean="0"/>
              <a:t>7. Recolzament </a:t>
            </a:r>
            <a:r>
              <a:rPr lang="ca-ES" sz="2400" dirty="0"/>
              <a:t>en el Procés d’Inserció Laboral de Persones amb Discapacitat</a:t>
            </a:r>
            <a:endParaRPr lang="es-ES" sz="2400" dirty="0"/>
          </a:p>
          <a:p>
            <a:endParaRPr lang="ca-ES" sz="1600" dirty="0"/>
          </a:p>
          <a:p>
            <a:r>
              <a:rPr lang="ca-ES" dirty="0"/>
              <a:t> </a:t>
            </a: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sz="3200" b="0" i="0" u="none" strike="noStrike" cap="none" dirty="0">
              <a:solidFill>
                <a:srgbClr val="000000"/>
              </a:solidFill>
              <a:latin typeface="Calibri"/>
              <a:ea typeface="Calibri"/>
              <a:cs typeface="Calibri"/>
              <a:sym typeface="Calibri"/>
            </a:endParaRPr>
          </a:p>
        </p:txBody>
      </p:sp>
      <p:sp>
        <p:nvSpPr>
          <p:cNvPr id="232" name="Google Shape;232;p1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233" name="Google Shape;233;p1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Projectes i accions</a:t>
            </a:r>
            <a:endParaRPr/>
          </a:p>
        </p:txBody>
      </p:sp>
      <p:sp>
        <p:nvSpPr>
          <p:cNvPr id="234" name="Google Shape;234;p1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15</a:t>
            </a:fld>
            <a:endParaRPr/>
          </a:p>
        </p:txBody>
      </p:sp>
    </p:spTree>
    <p:extLst>
      <p:ext uri="{BB962C8B-B14F-4D97-AF65-F5344CB8AC3E}">
        <p14:creationId xmlns:p14="http://schemas.microsoft.com/office/powerpoint/2010/main" val="271190922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923627" y="1047575"/>
            <a:ext cx="9124528" cy="68993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b="1" dirty="0">
                <a:solidFill>
                  <a:srgbClr val="003A69"/>
                </a:solidFill>
                <a:latin typeface="Arial"/>
                <a:ea typeface="Arial"/>
                <a:cs typeface="Arial"/>
                <a:sym typeface="Arial"/>
              </a:rPr>
              <a:t>3. </a:t>
            </a:r>
            <a:r>
              <a:rPr lang="en-US" sz="3600" b="1" dirty="0" err="1" smtClean="0">
                <a:solidFill>
                  <a:srgbClr val="003A69"/>
                </a:solidFill>
                <a:latin typeface="Arial"/>
                <a:ea typeface="Arial"/>
                <a:cs typeface="Arial"/>
                <a:sym typeface="Arial"/>
              </a:rPr>
              <a:t>Què</a:t>
            </a:r>
            <a:r>
              <a:rPr lang="en-US" sz="3600" b="1" dirty="0" smtClean="0">
                <a:solidFill>
                  <a:srgbClr val="003A69"/>
                </a:solidFill>
                <a:latin typeface="Arial"/>
                <a:ea typeface="Arial"/>
                <a:cs typeface="Arial"/>
                <a:sym typeface="Arial"/>
              </a:rPr>
              <a:t> </a:t>
            </a:r>
            <a:r>
              <a:rPr lang="en-US" sz="3600" b="1" dirty="0" smtClean="0">
                <a:solidFill>
                  <a:srgbClr val="003A69"/>
                </a:solidFill>
                <a:latin typeface="Arial"/>
                <a:ea typeface="Arial"/>
                <a:cs typeface="Arial"/>
                <a:sym typeface="Arial"/>
              </a:rPr>
              <a:t>hem fem</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Projectes</a:t>
            </a:r>
            <a:r>
              <a:rPr lang="en-US" sz="3600" b="1" dirty="0" smtClean="0">
                <a:solidFill>
                  <a:srgbClr val="003A69"/>
                </a:solidFill>
                <a:latin typeface="Arial"/>
                <a:ea typeface="Arial"/>
                <a:cs typeface="Arial"/>
                <a:sym typeface="Arial"/>
              </a:rPr>
              <a:t> </a:t>
            </a:r>
            <a:r>
              <a:rPr lang="en-US" sz="3600" b="1" dirty="0">
                <a:solidFill>
                  <a:srgbClr val="003A69"/>
                </a:solidFill>
                <a:latin typeface="Arial"/>
                <a:ea typeface="Arial"/>
                <a:cs typeface="Arial"/>
                <a:sym typeface="Arial"/>
              </a:rPr>
              <a:t>i</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Serveis</a:t>
            </a:r>
            <a:endParaRPr sz="3600" dirty="0">
              <a:latin typeface="Arial"/>
              <a:ea typeface="Arial"/>
              <a:cs typeface="Arial"/>
              <a:sym typeface="Arial"/>
            </a:endParaRPr>
          </a:p>
        </p:txBody>
      </p:sp>
      <p:sp>
        <p:nvSpPr>
          <p:cNvPr id="231" name="Google Shape;231;p12"/>
          <p:cNvSpPr txBox="1"/>
          <p:nvPr/>
        </p:nvSpPr>
        <p:spPr>
          <a:xfrm>
            <a:off x="916938" y="1737507"/>
            <a:ext cx="10250595" cy="6660798"/>
          </a:xfrm>
          <a:prstGeom prst="rect">
            <a:avLst/>
          </a:prstGeom>
          <a:noFill/>
          <a:ln>
            <a:noFill/>
          </a:ln>
        </p:spPr>
        <p:txBody>
          <a:bodyPr spcFirstLastPara="1" wrap="square" lIns="0" tIns="12700" rIns="0" bIns="0" anchor="t" anchorCtr="0">
            <a:spAutoFit/>
          </a:bodyPr>
          <a:lstStyle/>
          <a:p>
            <a:pPr marL="12700" marR="5080" lvl="0" indent="0" algn="just" rtl="0">
              <a:lnSpc>
                <a:spcPct val="100000"/>
              </a:lnSpc>
              <a:spcBef>
                <a:spcPts val="0"/>
              </a:spcBef>
              <a:spcAft>
                <a:spcPts val="0"/>
              </a:spcAft>
              <a:buClr>
                <a:srgbClr val="000000"/>
              </a:buClr>
              <a:buSzPts val="2700"/>
              <a:buFont typeface="Arial"/>
              <a:buNone/>
            </a:pPr>
            <a:r>
              <a:rPr lang="en-US" sz="3200" b="1" i="0" u="none" strike="noStrike" cap="none" dirty="0" err="1" smtClean="0">
                <a:solidFill>
                  <a:schemeClr val="dk2"/>
                </a:solidFill>
                <a:latin typeface="Calibri"/>
                <a:ea typeface="Calibri"/>
                <a:cs typeface="Calibri"/>
                <a:sym typeface="Calibri"/>
              </a:rPr>
              <a:t>Recuperació</a:t>
            </a:r>
            <a:r>
              <a:rPr lang="en-US" sz="3200" b="1" i="0" u="none" strike="noStrike" cap="none" dirty="0" smtClean="0">
                <a:solidFill>
                  <a:schemeClr val="dk2"/>
                </a:solidFill>
                <a:latin typeface="Calibri"/>
                <a:ea typeface="Calibri"/>
                <a:cs typeface="Calibri"/>
                <a:sym typeface="Calibri"/>
              </a:rPr>
              <a:t> </a:t>
            </a:r>
            <a:r>
              <a:rPr lang="en-US" sz="3200" b="1" i="0" u="none" strike="noStrike" cap="none" dirty="0" err="1" smtClean="0">
                <a:solidFill>
                  <a:schemeClr val="dk2"/>
                </a:solidFill>
                <a:latin typeface="Calibri"/>
                <a:ea typeface="Calibri"/>
                <a:cs typeface="Calibri"/>
                <a:sym typeface="Calibri"/>
              </a:rPr>
              <a:t>econòmica</a:t>
            </a:r>
            <a:endParaRPr lang="ca-ES" sz="3200" dirty="0"/>
          </a:p>
          <a:p>
            <a:endParaRPr lang="ca-ES" sz="1600" dirty="0"/>
          </a:p>
          <a:p>
            <a:r>
              <a:rPr lang="ca-ES" sz="2400" b="1" dirty="0" smtClean="0"/>
              <a:t>PROJECTA’T. </a:t>
            </a:r>
            <a:r>
              <a:rPr lang="ca-ES" sz="2400" b="1" dirty="0"/>
              <a:t> </a:t>
            </a:r>
            <a:endParaRPr lang="es-ES" dirty="0"/>
          </a:p>
          <a:p>
            <a:r>
              <a:rPr lang="ca-ES" dirty="0"/>
              <a:t> </a:t>
            </a:r>
            <a:endParaRPr lang="es-ES" dirty="0"/>
          </a:p>
          <a:p>
            <a:r>
              <a:rPr lang="ca-ES" sz="2000" b="1" dirty="0"/>
              <a:t>Programa que ofereix orientació professional a persones que ja treballen però volen millorar la seva situació laboral</a:t>
            </a:r>
            <a:r>
              <a:rPr lang="ca-ES" dirty="0" smtClean="0"/>
              <a:t>.</a:t>
            </a:r>
          </a:p>
          <a:p>
            <a:endParaRPr lang="ca-ES" dirty="0" smtClean="0"/>
          </a:p>
          <a:p>
            <a:endParaRPr lang="ca-ES" dirty="0"/>
          </a:p>
          <a:p>
            <a:r>
              <a:rPr lang="ca-ES" sz="2000" dirty="0" smtClean="0"/>
              <a:t>S’han d’orientar 80 persones en un any dels sectors salut, sanitari i oci</a:t>
            </a:r>
          </a:p>
          <a:p>
            <a:endParaRPr lang="ca-ES" sz="2000" dirty="0"/>
          </a:p>
          <a:p>
            <a:r>
              <a:rPr lang="ca-ES" sz="2000" dirty="0" smtClean="0"/>
              <a:t>Assessorament en millora de competències</a:t>
            </a:r>
          </a:p>
          <a:p>
            <a:endParaRPr lang="ca-ES" sz="2000" dirty="0"/>
          </a:p>
          <a:p>
            <a:r>
              <a:rPr lang="ca-ES" sz="2000" dirty="0" smtClean="0"/>
              <a:t>1 persona orientadora a jornada completa</a:t>
            </a:r>
          </a:p>
          <a:p>
            <a:r>
              <a:rPr lang="ca-ES" sz="2000" dirty="0" smtClean="0"/>
              <a:t>1 persona prospectora a mitja jornada</a:t>
            </a:r>
          </a:p>
          <a:p>
            <a:endParaRPr lang="ca-ES" sz="2000" dirty="0"/>
          </a:p>
          <a:p>
            <a:endParaRPr lang="es-ES" sz="2000" dirty="0"/>
          </a:p>
          <a:p>
            <a:endParaRPr lang="es-ES" sz="2400" b="1" dirty="0"/>
          </a:p>
          <a:p>
            <a:endParaRPr lang="ca-ES" sz="1600" dirty="0"/>
          </a:p>
          <a:p>
            <a:r>
              <a:rPr lang="ca-ES" dirty="0"/>
              <a:t> </a:t>
            </a: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sz="3200" b="0" i="0" u="none" strike="noStrike" cap="none" dirty="0">
              <a:solidFill>
                <a:srgbClr val="000000"/>
              </a:solidFill>
              <a:latin typeface="Calibri"/>
              <a:ea typeface="Calibri"/>
              <a:cs typeface="Calibri"/>
              <a:sym typeface="Calibri"/>
            </a:endParaRPr>
          </a:p>
        </p:txBody>
      </p:sp>
      <p:sp>
        <p:nvSpPr>
          <p:cNvPr id="232" name="Google Shape;232;p1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233" name="Google Shape;233;p1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Projectes i accions</a:t>
            </a:r>
            <a:endParaRPr/>
          </a:p>
        </p:txBody>
      </p:sp>
      <p:sp>
        <p:nvSpPr>
          <p:cNvPr id="234" name="Google Shape;234;p1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16</a:t>
            </a:fld>
            <a:endParaRPr/>
          </a:p>
        </p:txBody>
      </p:sp>
    </p:spTree>
    <p:extLst>
      <p:ext uri="{BB962C8B-B14F-4D97-AF65-F5344CB8AC3E}">
        <p14:creationId xmlns:p14="http://schemas.microsoft.com/office/powerpoint/2010/main" val="56958896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923627" y="1047575"/>
            <a:ext cx="9124528" cy="68993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b="1" dirty="0">
                <a:solidFill>
                  <a:srgbClr val="003A69"/>
                </a:solidFill>
                <a:latin typeface="Arial"/>
                <a:ea typeface="Arial"/>
                <a:cs typeface="Arial"/>
                <a:sym typeface="Arial"/>
              </a:rPr>
              <a:t>3. </a:t>
            </a:r>
            <a:r>
              <a:rPr lang="en-US" sz="3600" b="1" dirty="0" err="1" smtClean="0">
                <a:solidFill>
                  <a:srgbClr val="003A69"/>
                </a:solidFill>
                <a:latin typeface="Arial"/>
                <a:ea typeface="Arial"/>
                <a:cs typeface="Arial"/>
                <a:sym typeface="Arial"/>
              </a:rPr>
              <a:t>Què</a:t>
            </a:r>
            <a:r>
              <a:rPr lang="en-US" sz="3600" b="1" dirty="0" smtClean="0">
                <a:solidFill>
                  <a:srgbClr val="003A69"/>
                </a:solidFill>
                <a:latin typeface="Arial"/>
                <a:ea typeface="Arial"/>
                <a:cs typeface="Arial"/>
                <a:sym typeface="Arial"/>
              </a:rPr>
              <a:t> </a:t>
            </a:r>
            <a:r>
              <a:rPr lang="en-US" sz="3600" b="1" dirty="0" smtClean="0">
                <a:solidFill>
                  <a:srgbClr val="003A69"/>
                </a:solidFill>
                <a:latin typeface="Arial"/>
                <a:ea typeface="Arial"/>
                <a:cs typeface="Arial"/>
                <a:sym typeface="Arial"/>
              </a:rPr>
              <a:t>hem fem</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Projectes</a:t>
            </a:r>
            <a:r>
              <a:rPr lang="en-US" sz="3600" b="1" dirty="0" smtClean="0">
                <a:solidFill>
                  <a:srgbClr val="003A69"/>
                </a:solidFill>
                <a:latin typeface="Arial"/>
                <a:ea typeface="Arial"/>
                <a:cs typeface="Arial"/>
                <a:sym typeface="Arial"/>
              </a:rPr>
              <a:t> </a:t>
            </a:r>
            <a:r>
              <a:rPr lang="en-US" sz="3600" b="1" dirty="0">
                <a:solidFill>
                  <a:srgbClr val="003A69"/>
                </a:solidFill>
                <a:latin typeface="Arial"/>
                <a:ea typeface="Arial"/>
                <a:cs typeface="Arial"/>
                <a:sym typeface="Arial"/>
              </a:rPr>
              <a:t>i</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Serveis</a:t>
            </a:r>
            <a:endParaRPr sz="3600" dirty="0">
              <a:latin typeface="Arial"/>
              <a:ea typeface="Arial"/>
              <a:cs typeface="Arial"/>
              <a:sym typeface="Arial"/>
            </a:endParaRPr>
          </a:p>
        </p:txBody>
      </p:sp>
      <p:sp>
        <p:nvSpPr>
          <p:cNvPr id="231" name="Google Shape;231;p12"/>
          <p:cNvSpPr txBox="1"/>
          <p:nvPr/>
        </p:nvSpPr>
        <p:spPr>
          <a:xfrm>
            <a:off x="916938" y="1737507"/>
            <a:ext cx="10250595" cy="7060907"/>
          </a:xfrm>
          <a:prstGeom prst="rect">
            <a:avLst/>
          </a:prstGeom>
          <a:noFill/>
          <a:ln>
            <a:noFill/>
          </a:ln>
        </p:spPr>
        <p:txBody>
          <a:bodyPr spcFirstLastPara="1" wrap="square" lIns="0" tIns="12700" rIns="0" bIns="0" anchor="t" anchorCtr="0">
            <a:spAutoFit/>
          </a:bodyPr>
          <a:lstStyle/>
          <a:p>
            <a:pPr marL="12700" marR="5080" lvl="0" indent="0" algn="just" rtl="0">
              <a:lnSpc>
                <a:spcPct val="100000"/>
              </a:lnSpc>
              <a:spcBef>
                <a:spcPts val="0"/>
              </a:spcBef>
              <a:spcAft>
                <a:spcPts val="0"/>
              </a:spcAft>
              <a:buClr>
                <a:srgbClr val="000000"/>
              </a:buClr>
              <a:buSzPts val="2700"/>
              <a:buFont typeface="Arial"/>
              <a:buNone/>
            </a:pPr>
            <a:r>
              <a:rPr lang="en-US" sz="3200" b="1" i="0" u="none" strike="noStrike" cap="none" dirty="0" err="1" smtClean="0">
                <a:solidFill>
                  <a:schemeClr val="dk2"/>
                </a:solidFill>
                <a:latin typeface="Calibri"/>
                <a:ea typeface="Calibri"/>
                <a:cs typeface="Calibri"/>
                <a:sym typeface="Calibri"/>
              </a:rPr>
              <a:t>Recuperació</a:t>
            </a:r>
            <a:r>
              <a:rPr lang="en-US" sz="3200" b="1" i="0" u="none" strike="noStrike" cap="none" dirty="0" smtClean="0">
                <a:solidFill>
                  <a:schemeClr val="dk2"/>
                </a:solidFill>
                <a:latin typeface="Calibri"/>
                <a:ea typeface="Calibri"/>
                <a:cs typeface="Calibri"/>
                <a:sym typeface="Calibri"/>
              </a:rPr>
              <a:t> </a:t>
            </a:r>
            <a:r>
              <a:rPr lang="en-US" sz="3200" b="1" i="0" u="none" strike="noStrike" cap="none" dirty="0" err="1" smtClean="0">
                <a:solidFill>
                  <a:schemeClr val="dk2"/>
                </a:solidFill>
                <a:latin typeface="Calibri"/>
                <a:ea typeface="Calibri"/>
                <a:cs typeface="Calibri"/>
                <a:sym typeface="Calibri"/>
              </a:rPr>
              <a:t>econòmica</a:t>
            </a:r>
            <a:endParaRPr lang="ca-ES" sz="3200" dirty="0"/>
          </a:p>
          <a:p>
            <a:endParaRPr lang="ca-ES" sz="1600" dirty="0"/>
          </a:p>
          <a:p>
            <a:r>
              <a:rPr lang="ca-ES" sz="2400" b="1" dirty="0" smtClean="0"/>
              <a:t>MAIS</a:t>
            </a:r>
          </a:p>
          <a:p>
            <a:endParaRPr lang="ca-ES" sz="2400" b="1" dirty="0"/>
          </a:p>
          <a:p>
            <a:r>
              <a:rPr lang="ca-ES" sz="2400" dirty="0"/>
              <a:t>Programa d’orientació, per fer inserció laboral de persones en risc o en situació d’exclusió social.   </a:t>
            </a:r>
            <a:endParaRPr lang="ca-ES" sz="2400" dirty="0" smtClean="0"/>
          </a:p>
          <a:p>
            <a:endParaRPr lang="ca-ES" sz="2400" dirty="0"/>
          </a:p>
          <a:p>
            <a:r>
              <a:rPr lang="ca-ES" sz="2400" dirty="0" smtClean="0"/>
              <a:t>20 </a:t>
            </a:r>
            <a:r>
              <a:rPr lang="ca-ES" sz="2400" dirty="0"/>
              <a:t>persones </a:t>
            </a:r>
            <a:r>
              <a:rPr lang="ca-ES" sz="2400" dirty="0" smtClean="0"/>
              <a:t>ateses</a:t>
            </a:r>
          </a:p>
          <a:p>
            <a:r>
              <a:rPr lang="ca-ES" sz="2400" dirty="0" smtClean="0"/>
              <a:t>11 </a:t>
            </a:r>
            <a:r>
              <a:rPr lang="ca-ES" sz="2400" dirty="0"/>
              <a:t>pràctiques de </a:t>
            </a:r>
            <a:r>
              <a:rPr lang="ca-ES" sz="2400" dirty="0" smtClean="0"/>
              <a:t>treball</a:t>
            </a:r>
            <a:endParaRPr lang="ca-ES" sz="2400" dirty="0"/>
          </a:p>
          <a:p>
            <a:r>
              <a:rPr lang="ca-ES" sz="2400" dirty="0" smtClean="0"/>
              <a:t>6 </a:t>
            </a:r>
            <a:r>
              <a:rPr lang="ca-ES" sz="2400" dirty="0"/>
              <a:t>insercions laborals</a:t>
            </a:r>
            <a:endParaRPr lang="es-ES" sz="2400" dirty="0"/>
          </a:p>
          <a:p>
            <a:endParaRPr lang="ca-ES" sz="2000" dirty="0"/>
          </a:p>
          <a:p>
            <a:r>
              <a:rPr lang="ca-ES" sz="2000" dirty="0" smtClean="0"/>
              <a:t>1 persona orientadora a jornada completa</a:t>
            </a:r>
          </a:p>
          <a:p>
            <a:r>
              <a:rPr lang="ca-ES" sz="2000" dirty="0" smtClean="0"/>
              <a:t>1 persona prospectora a mitja jornada</a:t>
            </a:r>
          </a:p>
          <a:p>
            <a:endParaRPr lang="ca-ES" sz="2000" dirty="0"/>
          </a:p>
          <a:p>
            <a:endParaRPr lang="es-ES" sz="2000" dirty="0"/>
          </a:p>
          <a:p>
            <a:endParaRPr lang="es-ES" sz="2400" b="1" dirty="0"/>
          </a:p>
          <a:p>
            <a:endParaRPr lang="ca-ES" sz="1600" dirty="0"/>
          </a:p>
          <a:p>
            <a:r>
              <a:rPr lang="ca-ES" dirty="0"/>
              <a:t> </a:t>
            </a: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sz="3200" b="0" i="0" u="none" strike="noStrike" cap="none" dirty="0">
              <a:solidFill>
                <a:srgbClr val="000000"/>
              </a:solidFill>
              <a:latin typeface="Calibri"/>
              <a:ea typeface="Calibri"/>
              <a:cs typeface="Calibri"/>
              <a:sym typeface="Calibri"/>
            </a:endParaRPr>
          </a:p>
        </p:txBody>
      </p:sp>
      <p:sp>
        <p:nvSpPr>
          <p:cNvPr id="232" name="Google Shape;232;p1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233" name="Google Shape;233;p1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Projectes i accions</a:t>
            </a:r>
            <a:endParaRPr/>
          </a:p>
        </p:txBody>
      </p:sp>
      <p:sp>
        <p:nvSpPr>
          <p:cNvPr id="234" name="Google Shape;234;p1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17</a:t>
            </a:fld>
            <a:endParaRPr/>
          </a:p>
        </p:txBody>
      </p:sp>
    </p:spTree>
    <p:extLst>
      <p:ext uri="{BB962C8B-B14F-4D97-AF65-F5344CB8AC3E}">
        <p14:creationId xmlns:p14="http://schemas.microsoft.com/office/powerpoint/2010/main" val="272192506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923627" y="1047575"/>
            <a:ext cx="9124528" cy="68993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b="1" dirty="0">
                <a:solidFill>
                  <a:srgbClr val="003A69"/>
                </a:solidFill>
                <a:latin typeface="Arial"/>
                <a:ea typeface="Arial"/>
                <a:cs typeface="Arial"/>
                <a:sym typeface="Arial"/>
              </a:rPr>
              <a:t>3. </a:t>
            </a:r>
            <a:r>
              <a:rPr lang="en-US" sz="3600" b="1" dirty="0" err="1" smtClean="0">
                <a:solidFill>
                  <a:srgbClr val="003A69"/>
                </a:solidFill>
                <a:latin typeface="Arial"/>
                <a:ea typeface="Arial"/>
                <a:cs typeface="Arial"/>
                <a:sym typeface="Arial"/>
              </a:rPr>
              <a:t>Què</a:t>
            </a:r>
            <a:r>
              <a:rPr lang="en-US" sz="3600" b="1" dirty="0" smtClean="0">
                <a:solidFill>
                  <a:srgbClr val="003A69"/>
                </a:solidFill>
                <a:latin typeface="Arial"/>
                <a:ea typeface="Arial"/>
                <a:cs typeface="Arial"/>
                <a:sym typeface="Arial"/>
              </a:rPr>
              <a:t> </a:t>
            </a:r>
            <a:r>
              <a:rPr lang="en-US" sz="3600" b="1" dirty="0" smtClean="0">
                <a:solidFill>
                  <a:srgbClr val="003A69"/>
                </a:solidFill>
                <a:latin typeface="Arial"/>
                <a:ea typeface="Arial"/>
                <a:cs typeface="Arial"/>
                <a:sym typeface="Arial"/>
              </a:rPr>
              <a:t>hem fem</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Projectes</a:t>
            </a:r>
            <a:r>
              <a:rPr lang="en-US" sz="3600" b="1" dirty="0" smtClean="0">
                <a:solidFill>
                  <a:srgbClr val="003A69"/>
                </a:solidFill>
                <a:latin typeface="Arial"/>
                <a:ea typeface="Arial"/>
                <a:cs typeface="Arial"/>
                <a:sym typeface="Arial"/>
              </a:rPr>
              <a:t> </a:t>
            </a:r>
            <a:r>
              <a:rPr lang="en-US" sz="3600" b="1" dirty="0">
                <a:solidFill>
                  <a:srgbClr val="003A69"/>
                </a:solidFill>
                <a:latin typeface="Arial"/>
                <a:ea typeface="Arial"/>
                <a:cs typeface="Arial"/>
                <a:sym typeface="Arial"/>
              </a:rPr>
              <a:t>i</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Serveis</a:t>
            </a:r>
            <a:endParaRPr sz="3600" dirty="0">
              <a:latin typeface="Arial"/>
              <a:ea typeface="Arial"/>
              <a:cs typeface="Arial"/>
              <a:sym typeface="Arial"/>
            </a:endParaRPr>
          </a:p>
        </p:txBody>
      </p:sp>
      <p:sp>
        <p:nvSpPr>
          <p:cNvPr id="231" name="Google Shape;231;p12"/>
          <p:cNvSpPr txBox="1"/>
          <p:nvPr/>
        </p:nvSpPr>
        <p:spPr>
          <a:xfrm>
            <a:off x="916938" y="1737507"/>
            <a:ext cx="10250595" cy="3890809"/>
          </a:xfrm>
          <a:prstGeom prst="rect">
            <a:avLst/>
          </a:prstGeom>
          <a:noFill/>
          <a:ln>
            <a:noFill/>
          </a:ln>
        </p:spPr>
        <p:txBody>
          <a:bodyPr spcFirstLastPara="1" wrap="square" lIns="0" tIns="12700" rIns="0" bIns="0" anchor="t" anchorCtr="0">
            <a:spAutoFit/>
          </a:bodyPr>
          <a:lstStyle/>
          <a:p>
            <a:endParaRPr lang="ca-ES" sz="1600" dirty="0" smtClean="0"/>
          </a:p>
          <a:p>
            <a:r>
              <a:rPr lang="ca-ES" sz="2800" b="1" dirty="0" smtClean="0">
                <a:solidFill>
                  <a:schemeClr val="bg2"/>
                </a:solidFill>
              </a:rPr>
              <a:t>Inserció laboral</a:t>
            </a:r>
            <a:endParaRPr lang="es-ES" sz="2800" b="1" dirty="0">
              <a:solidFill>
                <a:schemeClr val="bg2"/>
              </a:solidFill>
            </a:endParaRPr>
          </a:p>
          <a:p>
            <a:r>
              <a:rPr lang="ca-ES" sz="2800" dirty="0"/>
              <a:t> </a:t>
            </a:r>
            <a:endParaRPr lang="es-ES" sz="2800" dirty="0"/>
          </a:p>
          <a:p>
            <a:r>
              <a:rPr lang="ca-ES" sz="2800" dirty="0" smtClean="0"/>
              <a:t>- Punt </a:t>
            </a:r>
            <a:r>
              <a:rPr lang="ca-ES" sz="2800" dirty="0"/>
              <a:t>Incorpora. </a:t>
            </a:r>
            <a:r>
              <a:rPr lang="ca-ES" sz="2800" dirty="0" err="1"/>
              <a:t>Cordibaix</a:t>
            </a:r>
            <a:endParaRPr lang="es-ES" sz="2800" dirty="0"/>
          </a:p>
          <a:p>
            <a:r>
              <a:rPr lang="ca-ES" sz="2800" dirty="0" smtClean="0"/>
              <a:t>- Inserció</a:t>
            </a:r>
            <a:r>
              <a:rPr lang="ca-ES" sz="2800" dirty="0"/>
              <a:t>. DKV </a:t>
            </a:r>
            <a:r>
              <a:rPr lang="ca-ES" sz="2800" dirty="0" err="1"/>
              <a:t>Integralia</a:t>
            </a:r>
            <a:endParaRPr lang="es-ES" sz="2800" dirty="0"/>
          </a:p>
          <a:p>
            <a:r>
              <a:rPr lang="ca-ES" sz="2800" dirty="0" smtClean="0"/>
              <a:t>- Inserció</a:t>
            </a:r>
            <a:r>
              <a:rPr lang="ca-ES" sz="2800" dirty="0"/>
              <a:t>. MITIE</a:t>
            </a:r>
            <a:endParaRPr lang="es-ES" sz="2800" dirty="0"/>
          </a:p>
          <a:p>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sz="3200" b="0" i="0" u="none" strike="noStrike" cap="none" dirty="0">
              <a:solidFill>
                <a:srgbClr val="000000"/>
              </a:solidFill>
              <a:latin typeface="Calibri"/>
              <a:ea typeface="Calibri"/>
              <a:cs typeface="Calibri"/>
              <a:sym typeface="Calibri"/>
            </a:endParaRPr>
          </a:p>
        </p:txBody>
      </p:sp>
      <p:sp>
        <p:nvSpPr>
          <p:cNvPr id="232" name="Google Shape;232;p1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233" name="Google Shape;233;p1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Projectes i accions</a:t>
            </a:r>
            <a:endParaRPr/>
          </a:p>
        </p:txBody>
      </p:sp>
      <p:sp>
        <p:nvSpPr>
          <p:cNvPr id="234" name="Google Shape;234;p1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18</a:t>
            </a:fld>
            <a:endParaRPr/>
          </a:p>
        </p:txBody>
      </p:sp>
    </p:spTree>
    <p:extLst>
      <p:ext uri="{BB962C8B-B14F-4D97-AF65-F5344CB8AC3E}">
        <p14:creationId xmlns:p14="http://schemas.microsoft.com/office/powerpoint/2010/main" val="29792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923627" y="1047575"/>
            <a:ext cx="9124528" cy="68993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b="1" dirty="0">
                <a:solidFill>
                  <a:srgbClr val="003A69"/>
                </a:solidFill>
                <a:latin typeface="Arial"/>
                <a:ea typeface="Arial"/>
                <a:cs typeface="Arial"/>
                <a:sym typeface="Arial"/>
              </a:rPr>
              <a:t>3. </a:t>
            </a:r>
            <a:r>
              <a:rPr lang="en-US" sz="3600" b="1" dirty="0" err="1" smtClean="0">
                <a:solidFill>
                  <a:srgbClr val="003A69"/>
                </a:solidFill>
                <a:latin typeface="Arial"/>
                <a:ea typeface="Arial"/>
                <a:cs typeface="Arial"/>
                <a:sym typeface="Arial"/>
              </a:rPr>
              <a:t>Què</a:t>
            </a:r>
            <a:r>
              <a:rPr lang="en-US" sz="3600" b="1" dirty="0" smtClean="0">
                <a:solidFill>
                  <a:srgbClr val="003A69"/>
                </a:solidFill>
                <a:latin typeface="Arial"/>
                <a:ea typeface="Arial"/>
                <a:cs typeface="Arial"/>
                <a:sym typeface="Arial"/>
              </a:rPr>
              <a:t> </a:t>
            </a:r>
            <a:r>
              <a:rPr lang="en-US" sz="3600" b="1" dirty="0" smtClean="0">
                <a:solidFill>
                  <a:srgbClr val="003A69"/>
                </a:solidFill>
                <a:latin typeface="Arial"/>
                <a:ea typeface="Arial"/>
                <a:cs typeface="Arial"/>
                <a:sym typeface="Arial"/>
              </a:rPr>
              <a:t>hem fem</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Projectes</a:t>
            </a:r>
            <a:r>
              <a:rPr lang="en-US" sz="3600" b="1" dirty="0" smtClean="0">
                <a:solidFill>
                  <a:srgbClr val="003A69"/>
                </a:solidFill>
                <a:latin typeface="Arial"/>
                <a:ea typeface="Arial"/>
                <a:cs typeface="Arial"/>
                <a:sym typeface="Arial"/>
              </a:rPr>
              <a:t> </a:t>
            </a:r>
            <a:r>
              <a:rPr lang="en-US" sz="3600" b="1" dirty="0">
                <a:solidFill>
                  <a:srgbClr val="003A69"/>
                </a:solidFill>
                <a:latin typeface="Arial"/>
                <a:ea typeface="Arial"/>
                <a:cs typeface="Arial"/>
                <a:sym typeface="Arial"/>
              </a:rPr>
              <a:t>i</a:t>
            </a:r>
            <a:r>
              <a:rPr lang="en-US" sz="3600" b="1" dirty="0" smtClean="0">
                <a:solidFill>
                  <a:srgbClr val="003A69"/>
                </a:solidFill>
                <a:latin typeface="Arial"/>
                <a:ea typeface="Arial"/>
                <a:cs typeface="Arial"/>
                <a:sym typeface="Arial"/>
              </a:rPr>
              <a:t> </a:t>
            </a:r>
            <a:r>
              <a:rPr lang="en-US" sz="3600" b="1" dirty="0" err="1" smtClean="0">
                <a:solidFill>
                  <a:srgbClr val="003A69"/>
                </a:solidFill>
                <a:latin typeface="Arial"/>
                <a:ea typeface="Arial"/>
                <a:cs typeface="Arial"/>
                <a:sym typeface="Arial"/>
              </a:rPr>
              <a:t>Serveis</a:t>
            </a:r>
            <a:endParaRPr sz="3600" dirty="0">
              <a:latin typeface="Arial"/>
              <a:ea typeface="Arial"/>
              <a:cs typeface="Arial"/>
              <a:sym typeface="Arial"/>
            </a:endParaRPr>
          </a:p>
        </p:txBody>
      </p:sp>
      <p:sp>
        <p:nvSpPr>
          <p:cNvPr id="231" name="Google Shape;231;p12"/>
          <p:cNvSpPr txBox="1"/>
          <p:nvPr/>
        </p:nvSpPr>
        <p:spPr>
          <a:xfrm>
            <a:off x="916938" y="1737507"/>
            <a:ext cx="10250595" cy="6845464"/>
          </a:xfrm>
          <a:prstGeom prst="rect">
            <a:avLst/>
          </a:prstGeom>
          <a:noFill/>
          <a:ln>
            <a:noFill/>
          </a:ln>
        </p:spPr>
        <p:txBody>
          <a:bodyPr spcFirstLastPara="1" wrap="square" lIns="0" tIns="12700" rIns="0" bIns="0" anchor="t" anchorCtr="0">
            <a:spAutoFit/>
          </a:bodyPr>
          <a:lstStyle/>
          <a:p>
            <a:r>
              <a:rPr lang="ca-ES" sz="2800" b="1" dirty="0" smtClean="0">
                <a:solidFill>
                  <a:schemeClr val="bg2"/>
                </a:solidFill>
              </a:rPr>
              <a:t>Inserció laboral. Projectes</a:t>
            </a:r>
          </a:p>
          <a:p>
            <a:r>
              <a:rPr lang="ca-ES" sz="2400" dirty="0" smtClean="0"/>
              <a:t>- </a:t>
            </a:r>
            <a:r>
              <a:rPr lang="ca-ES" sz="2400" dirty="0"/>
              <a:t>I</a:t>
            </a:r>
            <a:r>
              <a:rPr lang="ca-ES" sz="2400" dirty="0" smtClean="0"/>
              <a:t>nserció </a:t>
            </a:r>
            <a:r>
              <a:rPr lang="ca-ES" sz="2400" dirty="0"/>
              <a:t>laboral de dones amb discapacitat en situació de vulnerabilitat a través de formació tèxtil i </a:t>
            </a:r>
            <a:r>
              <a:rPr lang="ca-ES" sz="2400" dirty="0" smtClean="0"/>
              <a:t>digital. Molt gratificant. En </a:t>
            </a:r>
            <a:r>
              <a:rPr lang="ca-ES" sz="2400" dirty="0"/>
              <a:t>ser un any d’eleccions, les converses per escalar l’acció cap a la “</a:t>
            </a:r>
            <a:r>
              <a:rPr lang="ca-ES" sz="2400" dirty="0" err="1"/>
              <a:t>plataformització</a:t>
            </a:r>
            <a:r>
              <a:rPr lang="ca-ES" sz="2400" dirty="0"/>
              <a:t>” </a:t>
            </a:r>
            <a:r>
              <a:rPr lang="ca-ES" sz="2400" dirty="0" smtClean="0"/>
              <a:t>s’han endarrerit. Es reprendran el 2024.  </a:t>
            </a:r>
            <a:endParaRPr lang="es-ES" sz="2400" dirty="0"/>
          </a:p>
          <a:p>
            <a:r>
              <a:rPr lang="ca-ES" sz="2400" dirty="0"/>
              <a:t> </a:t>
            </a:r>
            <a:endParaRPr lang="es-ES" sz="2400" dirty="0"/>
          </a:p>
          <a:p>
            <a:r>
              <a:rPr lang="ca-ES" sz="2400" dirty="0" smtClean="0"/>
              <a:t>- També ho ha estat la </a:t>
            </a:r>
            <a:r>
              <a:rPr lang="ca-ES" sz="2400" dirty="0"/>
              <a:t>formació en inserció laboral de persones amb discapacitat per a tècnics dels Ajuntaments </a:t>
            </a:r>
            <a:r>
              <a:rPr lang="ca-ES" sz="2400" dirty="0" smtClean="0"/>
              <a:t>Metropolitans. </a:t>
            </a:r>
            <a:r>
              <a:rPr lang="ca-ES" sz="2400" dirty="0"/>
              <a:t>V</a:t>
            </a:r>
            <a:r>
              <a:rPr lang="ca-ES" sz="2400" dirty="0" smtClean="0"/>
              <a:t>alorada </a:t>
            </a:r>
            <a:r>
              <a:rPr lang="ca-ES" sz="2400" dirty="0"/>
              <a:t>per part de l’AMB, superant </a:t>
            </a:r>
            <a:r>
              <a:rPr lang="ca-ES" sz="2400" dirty="0" smtClean="0"/>
              <a:t>expectatives.  + 20 Ajuntaments Metropolitans participants </a:t>
            </a:r>
            <a:r>
              <a:rPr lang="ca-ES" sz="2400" dirty="0"/>
              <a:t>2a </a:t>
            </a:r>
            <a:r>
              <a:rPr lang="ca-ES" sz="2400" dirty="0" smtClean="0"/>
              <a:t>edició.</a:t>
            </a:r>
          </a:p>
          <a:p>
            <a:endParaRPr lang="es-ES" sz="2400" dirty="0" smtClean="0"/>
          </a:p>
          <a:p>
            <a:r>
              <a:rPr lang="es-ES" sz="2400" dirty="0" smtClean="0"/>
              <a:t>- </a:t>
            </a:r>
            <a:r>
              <a:rPr lang="es-ES" sz="2400" dirty="0" err="1" smtClean="0"/>
              <a:t>Formació</a:t>
            </a:r>
            <a:r>
              <a:rPr lang="es-ES" sz="2400" dirty="0" smtClean="0"/>
              <a:t> en </a:t>
            </a:r>
            <a:r>
              <a:rPr lang="es-ES" sz="2400" dirty="0" err="1" smtClean="0"/>
              <a:t>Protocol</a:t>
            </a:r>
            <a:r>
              <a:rPr lang="es-ES" sz="2400" dirty="0" smtClean="0"/>
              <a:t> </a:t>
            </a:r>
            <a:r>
              <a:rPr lang="es-ES" sz="2400" dirty="0" err="1" smtClean="0"/>
              <a:t>inclusiu</a:t>
            </a:r>
            <a:r>
              <a:rPr lang="es-ES" sz="2400" dirty="0" smtClean="0"/>
              <a:t>.</a:t>
            </a:r>
            <a:endParaRPr lang="es-ES" sz="2400" dirty="0"/>
          </a:p>
          <a:p>
            <a:endParaRPr lang="es-ES" sz="2800" b="1" dirty="0"/>
          </a:p>
          <a:p>
            <a:r>
              <a:rPr lang="ca-ES" sz="2800" dirty="0"/>
              <a:t> </a:t>
            </a:r>
            <a:endParaRPr lang="es-ES" sz="2800" dirty="0"/>
          </a:p>
          <a:p>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lang="en-US" sz="3200" b="1" dirty="0">
              <a:solidFill>
                <a:schemeClr val="dk2"/>
              </a:solidFill>
              <a:latin typeface="Calibri"/>
              <a:ea typeface="Calibri"/>
              <a:cs typeface="Calibri"/>
              <a:sym typeface="Calibri"/>
            </a:endParaRPr>
          </a:p>
          <a:p>
            <a:pPr marL="12700" marR="5080" lvl="0" indent="0" algn="just" rtl="0">
              <a:lnSpc>
                <a:spcPct val="100000"/>
              </a:lnSpc>
              <a:spcBef>
                <a:spcPts val="0"/>
              </a:spcBef>
              <a:spcAft>
                <a:spcPts val="0"/>
              </a:spcAft>
              <a:buClr>
                <a:srgbClr val="000000"/>
              </a:buClr>
              <a:buSzPts val="2700"/>
              <a:buFont typeface="Arial"/>
              <a:buNone/>
            </a:pPr>
            <a:endParaRPr sz="3200" b="0" i="0" u="none" strike="noStrike" cap="none" dirty="0">
              <a:solidFill>
                <a:srgbClr val="000000"/>
              </a:solidFill>
              <a:latin typeface="Calibri"/>
              <a:ea typeface="Calibri"/>
              <a:cs typeface="Calibri"/>
              <a:sym typeface="Calibri"/>
            </a:endParaRPr>
          </a:p>
        </p:txBody>
      </p:sp>
      <p:sp>
        <p:nvSpPr>
          <p:cNvPr id="232" name="Google Shape;232;p1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233" name="Google Shape;233;p1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Projectes i accions</a:t>
            </a:r>
            <a:endParaRPr/>
          </a:p>
        </p:txBody>
      </p:sp>
      <p:sp>
        <p:nvSpPr>
          <p:cNvPr id="234" name="Google Shape;234;p1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19</a:t>
            </a:fld>
            <a:endParaRPr/>
          </a:p>
        </p:txBody>
      </p:sp>
    </p:spTree>
    <p:extLst>
      <p:ext uri="{BB962C8B-B14F-4D97-AF65-F5344CB8AC3E}">
        <p14:creationId xmlns:p14="http://schemas.microsoft.com/office/powerpoint/2010/main" val="64124134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Shape 54"/>
        <p:cNvGrpSpPr/>
        <p:nvPr/>
      </p:nvGrpSpPr>
      <p:grpSpPr>
        <a:xfrm>
          <a:off x="0" y="0"/>
          <a:ext cx="0" cy="0"/>
          <a:chOff x="0" y="0"/>
          <a:chExt cx="0" cy="0"/>
        </a:xfrm>
      </p:grpSpPr>
      <p:sp>
        <p:nvSpPr>
          <p:cNvPr id="56" name="Google Shape;56;p2"/>
          <p:cNvSpPr/>
          <p:nvPr/>
        </p:nvSpPr>
        <p:spPr>
          <a:xfrm>
            <a:off x="838200" y="6356603"/>
            <a:ext cx="10515600" cy="0"/>
          </a:xfrm>
          <a:custGeom>
            <a:avLst/>
            <a:gdLst/>
            <a:ahLst/>
            <a:cxnLst/>
            <a:rect l="l" t="t" r="r" b="b"/>
            <a:pathLst>
              <a:path w="10515600" h="120000" extrusionOk="0">
                <a:moveTo>
                  <a:pt x="0" y="0"/>
                </a:moveTo>
                <a:lnTo>
                  <a:pt x="10515600" y="0"/>
                </a:lnTo>
              </a:path>
            </a:pathLst>
          </a:custGeom>
          <a:noFill/>
          <a:ln w="952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8" name="Google Shape;58;p2"/>
          <p:cNvSpPr txBox="1"/>
          <p:nvPr/>
        </p:nvSpPr>
        <p:spPr>
          <a:xfrm>
            <a:off x="5891276" y="6427114"/>
            <a:ext cx="410845"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585A7"/>
                </a:solidFill>
                <a:latin typeface="Calibri"/>
                <a:ea typeface="Calibri"/>
                <a:cs typeface="Calibri"/>
                <a:sym typeface="Calibri"/>
              </a:rPr>
              <a:t>ÍNDEX</a:t>
            </a:r>
            <a:endParaRPr sz="1200" b="0" i="0" u="none" strike="noStrike" cap="none">
              <a:solidFill>
                <a:srgbClr val="000000"/>
              </a:solidFill>
              <a:latin typeface="Calibri"/>
              <a:ea typeface="Calibri"/>
              <a:cs typeface="Calibri"/>
              <a:sym typeface="Calibri"/>
            </a:endParaRPr>
          </a:p>
        </p:txBody>
      </p:sp>
      <p:sp>
        <p:nvSpPr>
          <p:cNvPr id="59" name="Google Shape;59;p2"/>
          <p:cNvSpPr txBox="1"/>
          <p:nvPr/>
        </p:nvSpPr>
        <p:spPr>
          <a:xfrm>
            <a:off x="11171935" y="6427114"/>
            <a:ext cx="102870" cy="208279"/>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1200"/>
              <a:buFont typeface="Arial"/>
              <a:buNone/>
            </a:pPr>
            <a:r>
              <a:rPr lang="en-US" sz="1200" b="0" i="0" u="none" strike="noStrike" cap="none">
                <a:solidFill>
                  <a:srgbClr val="7585A7"/>
                </a:solidFill>
                <a:latin typeface="Calibri"/>
                <a:ea typeface="Calibri"/>
                <a:cs typeface="Calibri"/>
                <a:sym typeface="Calibri"/>
              </a:rPr>
              <a:t>2</a:t>
            </a:r>
            <a:endParaRPr sz="1200" b="0" i="0" u="none" strike="noStrike" cap="none">
              <a:solidFill>
                <a:srgbClr val="000000"/>
              </a:solidFill>
              <a:latin typeface="Calibri"/>
              <a:ea typeface="Calibri"/>
              <a:cs typeface="Calibri"/>
              <a:sym typeface="Calibri"/>
            </a:endParaRPr>
          </a:p>
        </p:txBody>
      </p:sp>
      <p:sp>
        <p:nvSpPr>
          <p:cNvPr id="60" name="Google Shape;60;p2"/>
          <p:cNvSpPr txBox="1">
            <a:spLocks noGrp="1"/>
          </p:cNvSpPr>
          <p:nvPr>
            <p:ph type="title"/>
          </p:nvPr>
        </p:nvSpPr>
        <p:spPr>
          <a:xfrm>
            <a:off x="778880" y="637750"/>
            <a:ext cx="2650200" cy="936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6000" b="1">
                <a:solidFill>
                  <a:srgbClr val="003A69"/>
                </a:solidFill>
                <a:latin typeface="Arial"/>
                <a:ea typeface="Arial"/>
                <a:cs typeface="Arial"/>
                <a:sym typeface="Arial"/>
              </a:rPr>
              <a:t>Índex</a:t>
            </a:r>
            <a:endParaRPr sz="6000">
              <a:latin typeface="Arial"/>
              <a:ea typeface="Arial"/>
              <a:cs typeface="Arial"/>
              <a:sym typeface="Arial"/>
            </a:endParaRPr>
          </a:p>
        </p:txBody>
      </p:sp>
      <p:sp>
        <p:nvSpPr>
          <p:cNvPr id="61" name="Google Shape;61;p2"/>
          <p:cNvSpPr txBox="1"/>
          <p:nvPr/>
        </p:nvSpPr>
        <p:spPr>
          <a:xfrm>
            <a:off x="970225" y="2009699"/>
            <a:ext cx="9290724" cy="4274237"/>
          </a:xfrm>
          <a:prstGeom prst="rect">
            <a:avLst/>
          </a:prstGeom>
          <a:noFill/>
          <a:ln>
            <a:noFill/>
          </a:ln>
        </p:spPr>
        <p:txBody>
          <a:bodyPr spcFirstLastPara="1" wrap="square" lIns="0" tIns="67300" rIns="0" bIns="0" anchor="t" anchorCtr="0">
            <a:spAutoFit/>
          </a:bodyPr>
          <a:lstStyle/>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i="0" u="none" strike="noStrike" cap="none" dirty="0" err="1" smtClean="0">
                <a:solidFill>
                  <a:srgbClr val="000000"/>
                </a:solidFill>
                <a:latin typeface="Calibri"/>
                <a:ea typeface="Calibri"/>
                <a:cs typeface="Calibri"/>
                <a:sym typeface="Calibri"/>
              </a:rPr>
              <a:t>Presentació</a:t>
            </a:r>
            <a:r>
              <a:rPr lang="en-US" sz="2400" b="1" i="0" u="none" strike="noStrike" cap="none" dirty="0" smtClean="0">
                <a:solidFill>
                  <a:srgbClr val="000000"/>
                </a:solidFill>
                <a:latin typeface="Calibri"/>
                <a:ea typeface="Calibri"/>
                <a:cs typeface="Calibri"/>
                <a:sym typeface="Calibri"/>
              </a:rPr>
              <a:t> General: </a:t>
            </a:r>
            <a:r>
              <a:rPr lang="en-US" sz="2400" b="1" dirty="0" smtClean="0">
                <a:latin typeface="Calibri"/>
                <a:ea typeface="Calibri"/>
                <a:cs typeface="Calibri"/>
                <a:sym typeface="Calibri"/>
              </a:rPr>
              <a:t>Qui som. </a:t>
            </a:r>
            <a:r>
              <a:rPr lang="en-US" sz="2400" b="1" dirty="0" err="1" smtClean="0">
                <a:latin typeface="Calibri"/>
                <a:ea typeface="Calibri"/>
                <a:cs typeface="Calibri"/>
                <a:sym typeface="Calibri"/>
              </a:rPr>
              <a:t>Entitats</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membres</a:t>
            </a:r>
            <a:endParaRPr lang="en-US" sz="2400" b="1" dirty="0" smtClean="0">
              <a:latin typeface="Calibri"/>
              <a:ea typeface="Calibri"/>
              <a:cs typeface="Calibri"/>
              <a:sym typeface="Calibri"/>
            </a:endParaRPr>
          </a:p>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i="0" u="none" strike="noStrike" cap="none" dirty="0" err="1" smtClean="0">
                <a:solidFill>
                  <a:srgbClr val="000000"/>
                </a:solidFill>
                <a:latin typeface="Calibri"/>
                <a:ea typeface="Calibri"/>
                <a:cs typeface="Calibri"/>
                <a:sym typeface="Calibri"/>
              </a:rPr>
              <a:t>Eixos</a:t>
            </a:r>
            <a:r>
              <a:rPr lang="en-US" sz="2400" b="1" i="0" u="none" strike="noStrike" cap="none" dirty="0" smtClean="0">
                <a:solidFill>
                  <a:srgbClr val="000000"/>
                </a:solidFill>
                <a:latin typeface="Calibri"/>
                <a:ea typeface="Calibri"/>
                <a:cs typeface="Calibri"/>
                <a:sym typeface="Calibri"/>
              </a:rPr>
              <a:t> </a:t>
            </a:r>
            <a:r>
              <a:rPr lang="en-US" sz="2400" b="1" i="0" u="none" strike="noStrike" cap="none" dirty="0" err="1" smtClean="0">
                <a:solidFill>
                  <a:srgbClr val="000000"/>
                </a:solidFill>
                <a:latin typeface="Calibri"/>
                <a:ea typeface="Calibri"/>
                <a:cs typeface="Calibri"/>
                <a:sym typeface="Calibri"/>
              </a:rPr>
              <a:t>Pla</a:t>
            </a:r>
            <a:r>
              <a:rPr lang="en-US" sz="2400" b="1" i="0" u="none" strike="noStrike" cap="none" dirty="0" smtClean="0">
                <a:solidFill>
                  <a:srgbClr val="000000"/>
                </a:solidFill>
                <a:latin typeface="Calibri"/>
                <a:ea typeface="Calibri"/>
                <a:cs typeface="Calibri"/>
                <a:sym typeface="Calibri"/>
              </a:rPr>
              <a:t> </a:t>
            </a:r>
            <a:r>
              <a:rPr lang="en-US" sz="2400" b="1" i="0" u="none" strike="noStrike" cap="none" dirty="0" err="1" smtClean="0">
                <a:solidFill>
                  <a:srgbClr val="000000"/>
                </a:solidFill>
                <a:latin typeface="Calibri"/>
                <a:ea typeface="Calibri"/>
                <a:cs typeface="Calibri"/>
                <a:sym typeface="Calibri"/>
              </a:rPr>
              <a:t>Estratègic</a:t>
            </a:r>
            <a:r>
              <a:rPr lang="en-US" sz="2400" b="1" i="0" u="none" strike="noStrike" cap="none" dirty="0" smtClean="0">
                <a:solidFill>
                  <a:srgbClr val="000000"/>
                </a:solidFill>
                <a:latin typeface="Calibri"/>
                <a:ea typeface="Calibri"/>
                <a:cs typeface="Calibri"/>
                <a:sym typeface="Calibri"/>
              </a:rPr>
              <a:t> 2021-2025. </a:t>
            </a:r>
            <a:r>
              <a:rPr lang="en-US" sz="2400" b="1" dirty="0" err="1" smtClean="0">
                <a:latin typeface="Calibri"/>
                <a:ea typeface="Calibri"/>
                <a:cs typeface="Calibri"/>
                <a:sym typeface="Calibri"/>
              </a:rPr>
              <a:t>Accions</a:t>
            </a:r>
            <a:r>
              <a:rPr lang="en-US" sz="2400" b="1" i="0" u="none" strike="noStrike" cap="none" dirty="0" smtClean="0">
                <a:solidFill>
                  <a:srgbClr val="000000"/>
                </a:solidFill>
                <a:latin typeface="Calibri"/>
                <a:ea typeface="Calibri"/>
                <a:cs typeface="Calibri"/>
                <a:sym typeface="Calibri"/>
              </a:rPr>
              <a:t> 2023</a:t>
            </a:r>
            <a:endParaRPr lang="en-US" sz="2400" b="1" i="0" u="none" strike="noStrike" cap="none" dirty="0" smtClean="0">
              <a:solidFill>
                <a:srgbClr val="000000"/>
              </a:solidFill>
              <a:latin typeface="Calibri"/>
              <a:ea typeface="Calibri"/>
              <a:cs typeface="Calibri"/>
              <a:sym typeface="Calibri"/>
            </a:endParaRPr>
          </a:p>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dirty="0" err="1" smtClean="0">
                <a:latin typeface="Calibri"/>
                <a:ea typeface="Calibri"/>
                <a:cs typeface="Calibri"/>
                <a:sym typeface="Calibri"/>
              </a:rPr>
              <a:t>Què</a:t>
            </a:r>
            <a:r>
              <a:rPr lang="en-US" sz="2400" b="1" dirty="0" smtClean="0">
                <a:latin typeface="Calibri"/>
                <a:ea typeface="Calibri"/>
                <a:cs typeface="Calibri"/>
                <a:sym typeface="Calibri"/>
              </a:rPr>
              <a:t> </a:t>
            </a:r>
            <a:r>
              <a:rPr lang="en-US" sz="2400" b="1" dirty="0" smtClean="0">
                <a:latin typeface="Calibri"/>
                <a:ea typeface="Calibri"/>
                <a:cs typeface="Calibri"/>
                <a:sym typeface="Calibri"/>
              </a:rPr>
              <a:t>hem </a:t>
            </a:r>
            <a:r>
              <a:rPr lang="en-US" sz="2400" b="1" dirty="0" err="1" smtClean="0">
                <a:latin typeface="Calibri"/>
                <a:ea typeface="Calibri"/>
                <a:cs typeface="Calibri"/>
                <a:sym typeface="Calibri"/>
              </a:rPr>
              <a:t>fet</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Projectes</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i</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Serveis</a:t>
            </a:r>
            <a:r>
              <a:rPr lang="en-US" sz="2400" b="1" dirty="0" smtClean="0">
                <a:latin typeface="Calibri"/>
                <a:ea typeface="Calibri"/>
                <a:cs typeface="Calibri"/>
                <a:sym typeface="Calibri"/>
              </a:rPr>
              <a:t> </a:t>
            </a:r>
            <a:r>
              <a:rPr lang="en-US" sz="2400" b="1" dirty="0" smtClean="0">
                <a:latin typeface="Calibri"/>
                <a:ea typeface="Calibri"/>
                <a:cs typeface="Calibri"/>
                <a:sym typeface="Calibri"/>
              </a:rPr>
              <a:t>2023</a:t>
            </a:r>
            <a:endParaRPr lang="en-US" sz="2400" b="1" dirty="0" smtClean="0">
              <a:latin typeface="Calibri"/>
              <a:ea typeface="Calibri"/>
              <a:cs typeface="Calibri"/>
              <a:sym typeface="Calibri"/>
            </a:endParaRPr>
          </a:p>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dirty="0" err="1" smtClean="0">
                <a:latin typeface="Calibri"/>
                <a:ea typeface="Calibri"/>
                <a:cs typeface="Calibri"/>
                <a:sym typeface="Calibri"/>
              </a:rPr>
              <a:t>Igualtat</a:t>
            </a:r>
            <a:endParaRPr lang="en-US" sz="2400" b="1" dirty="0" smtClean="0">
              <a:latin typeface="Calibri"/>
              <a:ea typeface="Calibri"/>
              <a:cs typeface="Calibri"/>
              <a:sym typeface="Calibri"/>
            </a:endParaRPr>
          </a:p>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dirty="0" err="1" smtClean="0">
                <a:latin typeface="Calibri"/>
                <a:ea typeface="Calibri"/>
                <a:cs typeface="Calibri"/>
                <a:sym typeface="Calibri"/>
              </a:rPr>
              <a:t>Innovació</a:t>
            </a:r>
            <a:r>
              <a:rPr lang="en-US" sz="2400" b="1" dirty="0" smtClean="0">
                <a:latin typeface="Calibri"/>
                <a:ea typeface="Calibri"/>
                <a:cs typeface="Calibri"/>
                <a:sym typeface="Calibri"/>
              </a:rPr>
              <a:t> Social</a:t>
            </a:r>
          </a:p>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i="0" u="none" strike="noStrike" cap="none" dirty="0" err="1" smtClean="0">
                <a:solidFill>
                  <a:srgbClr val="000000"/>
                </a:solidFill>
                <a:latin typeface="Calibri"/>
                <a:ea typeface="Calibri"/>
                <a:cs typeface="Calibri"/>
                <a:sym typeface="Calibri"/>
              </a:rPr>
              <a:t>Relacions</a:t>
            </a:r>
            <a:r>
              <a:rPr lang="en-US" sz="2400" b="1" i="0" u="none" strike="noStrike" cap="none" dirty="0" smtClean="0">
                <a:solidFill>
                  <a:srgbClr val="000000"/>
                </a:solidFill>
                <a:latin typeface="Calibri"/>
                <a:ea typeface="Calibri"/>
                <a:cs typeface="Calibri"/>
                <a:sym typeface="Calibri"/>
              </a:rPr>
              <a:t> </a:t>
            </a:r>
            <a:r>
              <a:rPr lang="en-US" sz="2400" b="1" i="0" u="none" strike="noStrike" cap="none" dirty="0" err="1" smtClean="0">
                <a:solidFill>
                  <a:srgbClr val="000000"/>
                </a:solidFill>
                <a:latin typeface="Calibri"/>
                <a:ea typeface="Calibri"/>
                <a:cs typeface="Calibri"/>
                <a:sym typeface="Calibri"/>
              </a:rPr>
              <a:t>Institucionals</a:t>
            </a:r>
            <a:endParaRPr lang="en-US" sz="2400" b="1" i="0" u="none" strike="noStrike" cap="none" dirty="0" smtClean="0">
              <a:solidFill>
                <a:srgbClr val="000000"/>
              </a:solidFill>
              <a:latin typeface="Calibri"/>
              <a:ea typeface="Calibri"/>
              <a:cs typeface="Calibri"/>
              <a:sym typeface="Calibri"/>
            </a:endParaRPr>
          </a:p>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dirty="0" err="1" smtClean="0">
                <a:latin typeface="Calibri"/>
                <a:ea typeface="Calibri"/>
                <a:cs typeface="Calibri"/>
                <a:sym typeface="Calibri"/>
              </a:rPr>
              <a:t>Comunicació</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i</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Incidència</a:t>
            </a:r>
            <a:r>
              <a:rPr lang="en-US" sz="2400" b="1" dirty="0" smtClean="0">
                <a:latin typeface="Calibri"/>
                <a:ea typeface="Calibri"/>
                <a:cs typeface="Calibri"/>
                <a:sym typeface="Calibri"/>
              </a:rPr>
              <a:t> Social</a:t>
            </a:r>
          </a:p>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i="0" u="none" strike="noStrike" cap="none" dirty="0" err="1" smtClean="0">
                <a:solidFill>
                  <a:srgbClr val="000000"/>
                </a:solidFill>
                <a:latin typeface="Calibri"/>
                <a:ea typeface="Calibri"/>
                <a:cs typeface="Calibri"/>
                <a:sym typeface="Calibri"/>
              </a:rPr>
              <a:t>Finançadors</a:t>
            </a:r>
            <a:r>
              <a:rPr lang="en-US" sz="2400" b="1" i="0" u="none" strike="noStrike" cap="none" dirty="0">
                <a:solidFill>
                  <a:srgbClr val="000000"/>
                </a:solidFill>
                <a:latin typeface="Calibri"/>
                <a:ea typeface="Calibri"/>
                <a:cs typeface="Calibri"/>
                <a:sym typeface="Calibri"/>
              </a:rPr>
              <a:t>, </a:t>
            </a:r>
            <a:r>
              <a:rPr lang="en-US" sz="2400" b="1" i="0" u="none" strike="noStrike" cap="none" dirty="0" err="1" smtClean="0">
                <a:solidFill>
                  <a:srgbClr val="000000"/>
                </a:solidFill>
                <a:latin typeface="Calibri"/>
                <a:ea typeface="Calibri"/>
                <a:cs typeface="Calibri"/>
                <a:sym typeface="Calibri"/>
              </a:rPr>
              <a:t>aliances</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organismes</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i</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entitats</a:t>
            </a:r>
            <a:r>
              <a:rPr lang="en-US" sz="2400" b="1" dirty="0" smtClean="0">
                <a:latin typeface="Calibri"/>
                <a:ea typeface="Calibri"/>
                <a:cs typeface="Calibri"/>
                <a:sym typeface="Calibri"/>
              </a:rPr>
              <a:t> </a:t>
            </a:r>
            <a:r>
              <a:rPr lang="en-US" sz="2400" b="1" i="0" u="none" strike="noStrike" cap="none" dirty="0" err="1" smtClean="0">
                <a:solidFill>
                  <a:srgbClr val="000000"/>
                </a:solidFill>
                <a:latin typeface="Calibri"/>
                <a:ea typeface="Calibri"/>
                <a:cs typeface="Calibri"/>
                <a:sym typeface="Calibri"/>
              </a:rPr>
              <a:t>col·laboradores</a:t>
            </a:r>
            <a:endParaRPr lang="en-US" sz="2400" b="1" i="0" u="none" strike="noStrike" cap="none" dirty="0" smtClean="0">
              <a:solidFill>
                <a:srgbClr val="000000"/>
              </a:solidFill>
              <a:latin typeface="Calibri"/>
              <a:ea typeface="Calibri"/>
              <a:cs typeface="Calibri"/>
              <a:sym typeface="Calibri"/>
            </a:endParaRPr>
          </a:p>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dirty="0" smtClean="0">
                <a:latin typeface="Calibri"/>
                <a:ea typeface="Calibri"/>
                <a:cs typeface="Calibri"/>
                <a:sym typeface="Calibri"/>
              </a:rPr>
              <a:t>24 </a:t>
            </a:r>
            <a:r>
              <a:rPr lang="en-US" sz="2400" b="1" dirty="0" err="1" smtClean="0">
                <a:latin typeface="Calibri"/>
                <a:ea typeface="Calibri"/>
                <a:cs typeface="Calibri"/>
                <a:sym typeface="Calibri"/>
              </a:rPr>
              <a:t>Noms</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i</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cognoms</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donen</a:t>
            </a:r>
            <a:r>
              <a:rPr lang="en-US" sz="2400" b="1" dirty="0" smtClean="0">
                <a:latin typeface="Calibri"/>
                <a:ea typeface="Calibri"/>
                <a:cs typeface="Calibri"/>
                <a:sym typeface="Calibri"/>
              </a:rPr>
              <a:t> </a:t>
            </a:r>
            <a:r>
              <a:rPr lang="en-US" sz="2400" b="1" dirty="0" err="1" smtClean="0">
                <a:latin typeface="Calibri"/>
                <a:ea typeface="Calibri"/>
                <a:cs typeface="Calibri"/>
                <a:sym typeface="Calibri"/>
              </a:rPr>
              <a:t>vida</a:t>
            </a:r>
            <a:r>
              <a:rPr lang="en-US" sz="2400" b="1" dirty="0" smtClean="0">
                <a:latin typeface="Calibri"/>
                <a:ea typeface="Calibri"/>
                <a:cs typeface="Calibri"/>
                <a:sym typeface="Calibri"/>
              </a:rPr>
              <a:t> a COCEMFE Barcelona</a:t>
            </a:r>
            <a:endParaRPr lang="en-US" sz="2400" b="1" dirty="0" smtClean="0">
              <a:latin typeface="Calibri"/>
              <a:ea typeface="Calibri"/>
              <a:cs typeface="Calibri"/>
              <a:sym typeface="Calibri"/>
            </a:endParaRPr>
          </a:p>
          <a:p>
            <a:pPr marL="393700" marR="0" lvl="0" indent="-381000" algn="l" rtl="0">
              <a:lnSpc>
                <a:spcPct val="100000"/>
              </a:lnSpc>
              <a:spcBef>
                <a:spcPts val="434"/>
              </a:spcBef>
              <a:spcAft>
                <a:spcPts val="0"/>
              </a:spcAft>
              <a:buClr>
                <a:srgbClr val="000000"/>
              </a:buClr>
              <a:buSzPts val="2400"/>
              <a:buFont typeface="Calibri"/>
              <a:buAutoNum type="arabicPeriod"/>
            </a:pPr>
            <a:r>
              <a:rPr lang="en-US" sz="2400" b="1" dirty="0" smtClean="0">
                <a:latin typeface="Calibri"/>
                <a:ea typeface="Calibri"/>
                <a:cs typeface="Calibri"/>
                <a:sym typeface="Calibri"/>
              </a:rPr>
              <a:t>La Junta </a:t>
            </a:r>
            <a:r>
              <a:rPr lang="en-US" sz="2400" b="1" dirty="0" err="1" smtClean="0">
                <a:latin typeface="Calibri"/>
                <a:ea typeface="Calibri"/>
                <a:cs typeface="Calibri"/>
                <a:sym typeface="Calibri"/>
              </a:rPr>
              <a:t>Directiva</a:t>
            </a:r>
            <a:r>
              <a:rPr lang="en-US" sz="2400" b="1" dirty="0" smtClean="0">
                <a:latin typeface="Calibri"/>
                <a:ea typeface="Calibri"/>
                <a:cs typeface="Calibri"/>
                <a:sym typeface="Calibri"/>
              </a:rPr>
              <a:t> us </a:t>
            </a:r>
            <a:r>
              <a:rPr lang="en-US" sz="2400" b="1" dirty="0" err="1" smtClean="0">
                <a:latin typeface="Calibri"/>
                <a:ea typeface="Calibri"/>
                <a:cs typeface="Calibri"/>
                <a:sym typeface="Calibri"/>
              </a:rPr>
              <a:t>està</a:t>
            </a:r>
            <a:r>
              <a:rPr lang="en-US" sz="2400" b="1" dirty="0" smtClean="0">
                <a:latin typeface="Calibri"/>
                <a:ea typeface="Calibri"/>
                <a:cs typeface="Calibri"/>
                <a:sym typeface="Calibri"/>
              </a:rPr>
              <a:t> molt </a:t>
            </a:r>
            <a:r>
              <a:rPr lang="en-US" sz="2400" b="1" dirty="0" err="1" smtClean="0">
                <a:latin typeface="Calibri"/>
                <a:ea typeface="Calibri"/>
                <a:cs typeface="Calibri"/>
                <a:sym typeface="Calibri"/>
              </a:rPr>
              <a:t>agraïda</a:t>
            </a:r>
            <a:endParaRPr sz="2400" b="0" i="0" u="none" strike="noStrike" cap="none" dirty="0">
              <a:solidFill>
                <a:srgbClr val="000000"/>
              </a:solidFill>
              <a:latin typeface="Calibri"/>
              <a:ea typeface="Calibri"/>
              <a:cs typeface="Calibri"/>
              <a:sym typeface="Calibri"/>
            </a:endParaRPr>
          </a:p>
        </p:txBody>
      </p:sp>
      <p:pic>
        <p:nvPicPr>
          <p:cNvPr id="62" name="Google Shape;62;p2"/>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9"/>
        <p:cNvGrpSpPr/>
        <p:nvPr/>
      </p:nvGrpSpPr>
      <p:grpSpPr>
        <a:xfrm>
          <a:off x="0" y="0"/>
          <a:ext cx="0" cy="0"/>
          <a:chOff x="0" y="0"/>
          <a:chExt cx="0" cy="0"/>
        </a:xfrm>
      </p:grpSpPr>
      <p:sp>
        <p:nvSpPr>
          <p:cNvPr id="230" name="Google Shape;230;p12"/>
          <p:cNvSpPr txBox="1">
            <a:spLocks noGrp="1"/>
          </p:cNvSpPr>
          <p:nvPr>
            <p:ph type="title"/>
          </p:nvPr>
        </p:nvSpPr>
        <p:spPr>
          <a:xfrm>
            <a:off x="778877" y="637750"/>
            <a:ext cx="8906989" cy="161326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4800" b="1" dirty="0" smtClean="0">
                <a:solidFill>
                  <a:srgbClr val="003A69"/>
                </a:solidFill>
                <a:latin typeface="Arial"/>
                <a:ea typeface="Arial"/>
                <a:cs typeface="Arial"/>
                <a:sym typeface="Arial"/>
              </a:rPr>
              <a:t>3. </a:t>
            </a:r>
            <a:r>
              <a:rPr lang="en-US" sz="4800" b="1" dirty="0" err="1" smtClean="0">
                <a:solidFill>
                  <a:srgbClr val="003A69"/>
                </a:solidFill>
                <a:latin typeface="Arial"/>
                <a:ea typeface="Arial"/>
                <a:cs typeface="Arial"/>
                <a:sym typeface="Arial"/>
              </a:rPr>
              <a:t>Projectes</a:t>
            </a:r>
            <a:r>
              <a:rPr lang="en-US" sz="4800" b="1" dirty="0" smtClean="0">
                <a:solidFill>
                  <a:srgbClr val="003A69"/>
                </a:solidFill>
                <a:latin typeface="Arial"/>
                <a:ea typeface="Arial"/>
                <a:cs typeface="Arial"/>
                <a:sym typeface="Arial"/>
              </a:rPr>
              <a:t>. </a:t>
            </a:r>
            <a:r>
              <a:rPr lang="en-US" sz="4800" b="1" dirty="0" smtClean="0">
                <a:solidFill>
                  <a:srgbClr val="003A69"/>
                </a:solidFill>
                <a:latin typeface="Arial"/>
                <a:ea typeface="Arial"/>
                <a:cs typeface="Arial"/>
                <a:sym typeface="Arial"/>
              </a:rPr>
              <a:t/>
            </a:r>
            <a:br>
              <a:rPr lang="en-US" sz="4800" b="1" dirty="0" smtClean="0">
                <a:solidFill>
                  <a:srgbClr val="003A69"/>
                </a:solidFill>
                <a:latin typeface="Arial"/>
                <a:ea typeface="Arial"/>
                <a:cs typeface="Arial"/>
                <a:sym typeface="Arial"/>
              </a:rPr>
            </a:br>
            <a:r>
              <a:rPr lang="en-US" sz="3200" b="1" dirty="0" err="1" smtClean="0">
                <a:solidFill>
                  <a:srgbClr val="003A69"/>
                </a:solidFill>
                <a:latin typeface="Arial"/>
                <a:ea typeface="Arial"/>
                <a:cs typeface="Arial"/>
                <a:sym typeface="Arial"/>
              </a:rPr>
              <a:t>Desenvolupament</a:t>
            </a:r>
            <a:r>
              <a:rPr lang="en-US" sz="3200" b="1" dirty="0" smtClean="0">
                <a:solidFill>
                  <a:srgbClr val="003A69"/>
                </a:solidFill>
                <a:latin typeface="Arial"/>
                <a:ea typeface="Arial"/>
                <a:cs typeface="Arial"/>
                <a:sym typeface="Arial"/>
              </a:rPr>
              <a:t> </a:t>
            </a:r>
            <a:r>
              <a:rPr lang="en-US" sz="3200" b="1" dirty="0" err="1" smtClean="0">
                <a:solidFill>
                  <a:srgbClr val="003A69"/>
                </a:solidFill>
                <a:latin typeface="Arial"/>
                <a:ea typeface="Arial"/>
                <a:cs typeface="Arial"/>
                <a:sym typeface="Arial"/>
              </a:rPr>
              <a:t>educatiu</a:t>
            </a:r>
            <a:r>
              <a:rPr lang="en-US" sz="3200" b="1" dirty="0" smtClean="0">
                <a:solidFill>
                  <a:srgbClr val="003A69"/>
                </a:solidFill>
                <a:latin typeface="Arial"/>
                <a:ea typeface="Arial"/>
                <a:cs typeface="Arial"/>
                <a:sym typeface="Arial"/>
              </a:rPr>
              <a:t> </a:t>
            </a:r>
            <a:r>
              <a:rPr lang="en-US" sz="3200" b="1" dirty="0" err="1" smtClean="0">
                <a:solidFill>
                  <a:srgbClr val="003A69"/>
                </a:solidFill>
                <a:latin typeface="Arial"/>
                <a:ea typeface="Arial"/>
                <a:cs typeface="Arial"/>
                <a:sym typeface="Arial"/>
              </a:rPr>
              <a:t>i</a:t>
            </a:r>
            <a:r>
              <a:rPr lang="en-US" sz="3200" b="1" dirty="0" smtClean="0">
                <a:solidFill>
                  <a:srgbClr val="003A69"/>
                </a:solidFill>
                <a:latin typeface="Arial"/>
                <a:ea typeface="Arial"/>
                <a:cs typeface="Arial"/>
                <a:sym typeface="Arial"/>
              </a:rPr>
              <a:t> professional </a:t>
            </a:r>
            <a:r>
              <a:rPr lang="en-US" sz="2400" b="1" dirty="0" smtClean="0">
                <a:solidFill>
                  <a:srgbClr val="003A69"/>
                </a:solidFill>
                <a:latin typeface="Arial"/>
                <a:ea typeface="Arial"/>
                <a:cs typeface="Arial"/>
                <a:sym typeface="Arial"/>
              </a:rPr>
              <a:t>“FEEL THE ZF POWER”</a:t>
            </a:r>
            <a:endParaRPr sz="2400" dirty="0">
              <a:latin typeface="Arial"/>
              <a:ea typeface="Arial"/>
              <a:cs typeface="Arial"/>
              <a:sym typeface="Arial"/>
            </a:endParaRPr>
          </a:p>
        </p:txBody>
      </p:sp>
      <p:sp>
        <p:nvSpPr>
          <p:cNvPr id="231" name="Google Shape;231;p12"/>
          <p:cNvSpPr txBox="1"/>
          <p:nvPr/>
        </p:nvSpPr>
        <p:spPr>
          <a:xfrm>
            <a:off x="778878" y="2787025"/>
            <a:ext cx="10070400" cy="3336811"/>
          </a:xfrm>
          <a:prstGeom prst="rect">
            <a:avLst/>
          </a:prstGeom>
          <a:noFill/>
          <a:ln>
            <a:noFill/>
          </a:ln>
        </p:spPr>
        <p:txBody>
          <a:bodyPr spcFirstLastPara="1" wrap="square" lIns="0" tIns="12700" rIns="0" bIns="0" anchor="t" anchorCtr="0">
            <a:spAutoFit/>
          </a:bodyPr>
          <a:lstStyle/>
          <a:p>
            <a:pPr marL="12700" marR="5080" lvl="0" indent="0" algn="just" rtl="0">
              <a:lnSpc>
                <a:spcPct val="100000"/>
              </a:lnSpc>
              <a:spcBef>
                <a:spcPts val="0"/>
              </a:spcBef>
              <a:spcAft>
                <a:spcPts val="0"/>
              </a:spcAft>
              <a:buClr>
                <a:srgbClr val="000000"/>
              </a:buClr>
              <a:buSzPts val="2700"/>
              <a:buFont typeface="Arial"/>
              <a:buNone/>
            </a:pPr>
            <a:r>
              <a:rPr lang="es-ES" sz="2400" dirty="0">
                <a:sym typeface="Calibri"/>
              </a:rPr>
              <a:t>Des del </a:t>
            </a:r>
            <a:r>
              <a:rPr lang="es-ES" sz="2400" dirty="0" err="1">
                <a:sym typeface="Calibri"/>
              </a:rPr>
              <a:t>Consell</a:t>
            </a:r>
            <a:r>
              <a:rPr lang="es-ES" sz="2400" dirty="0">
                <a:sym typeface="Calibri"/>
              </a:rPr>
              <a:t> </a:t>
            </a:r>
            <a:r>
              <a:rPr lang="es-ES" sz="2400" dirty="0" err="1">
                <a:sym typeface="Calibri"/>
              </a:rPr>
              <a:t>Consultiu</a:t>
            </a:r>
            <a:r>
              <a:rPr lang="es-ES" sz="2400" dirty="0">
                <a:sym typeface="Calibri"/>
              </a:rPr>
              <a:t> de la Dona de la Zona </a:t>
            </a:r>
            <a:r>
              <a:rPr lang="es-ES" sz="2400" dirty="0" smtClean="0">
                <a:sym typeface="Calibri"/>
              </a:rPr>
              <a:t>Franca </a:t>
            </a:r>
            <a:r>
              <a:rPr lang="es-ES" sz="2400" dirty="0" err="1" smtClean="0">
                <a:sym typeface="Calibri"/>
              </a:rPr>
              <a:t>hem</a:t>
            </a:r>
            <a:r>
              <a:rPr lang="es-ES" sz="2400" dirty="0" smtClean="0">
                <a:sym typeface="Calibri"/>
              </a:rPr>
              <a:t> </a:t>
            </a:r>
            <a:r>
              <a:rPr lang="es-ES" sz="2400" dirty="0" err="1" smtClean="0">
                <a:sym typeface="Calibri"/>
              </a:rPr>
              <a:t>realitzat</a:t>
            </a:r>
            <a:r>
              <a:rPr lang="es-ES" sz="2400" dirty="0" smtClean="0">
                <a:sym typeface="Calibri"/>
              </a:rPr>
              <a:t> per 2n </a:t>
            </a:r>
            <a:r>
              <a:rPr lang="es-ES" sz="2400" dirty="0" err="1" smtClean="0">
                <a:sym typeface="Calibri"/>
              </a:rPr>
              <a:t>any</a:t>
            </a:r>
            <a:r>
              <a:rPr lang="es-ES" sz="2400" dirty="0" smtClean="0">
                <a:sym typeface="Calibri"/>
              </a:rPr>
              <a:t> </a:t>
            </a:r>
            <a:r>
              <a:rPr lang="es-ES" sz="2400" dirty="0" smtClean="0">
                <a:sym typeface="Calibri"/>
              </a:rPr>
              <a:t>un </a:t>
            </a:r>
            <a:r>
              <a:rPr lang="es-ES" sz="2400" dirty="0" err="1">
                <a:sym typeface="Calibri"/>
              </a:rPr>
              <a:t>projecte</a:t>
            </a:r>
            <a:r>
              <a:rPr lang="es-ES" sz="2400" dirty="0">
                <a:sym typeface="Calibri"/>
              </a:rPr>
              <a:t> </a:t>
            </a:r>
            <a:r>
              <a:rPr lang="es-ES" sz="2400" dirty="0" err="1">
                <a:sym typeface="Calibri"/>
              </a:rPr>
              <a:t>adreçat</a:t>
            </a:r>
            <a:r>
              <a:rPr lang="es-ES" sz="2400" dirty="0">
                <a:sym typeface="Calibri"/>
              </a:rPr>
              <a:t> a </a:t>
            </a:r>
            <a:r>
              <a:rPr lang="es-ES" sz="2400" dirty="0" err="1" smtClean="0">
                <a:sym typeface="Calibri"/>
              </a:rPr>
              <a:t>alumnat</a:t>
            </a:r>
            <a:r>
              <a:rPr lang="es-ES" sz="2400" dirty="0" smtClean="0">
                <a:sym typeface="Calibri"/>
              </a:rPr>
              <a:t> </a:t>
            </a:r>
            <a:r>
              <a:rPr lang="es-ES" sz="2400" dirty="0">
                <a:sym typeface="Calibri"/>
              </a:rPr>
              <a:t>de </a:t>
            </a:r>
            <a:r>
              <a:rPr lang="es-ES" sz="2400" dirty="0" err="1" smtClean="0">
                <a:sym typeface="Calibri"/>
              </a:rPr>
              <a:t>primària</a:t>
            </a:r>
            <a:r>
              <a:rPr lang="es-ES" sz="2400" dirty="0" smtClean="0">
                <a:sym typeface="Calibri"/>
              </a:rPr>
              <a:t> i </a:t>
            </a:r>
            <a:r>
              <a:rPr lang="es-ES" sz="2400" dirty="0" err="1">
                <a:sym typeface="Calibri"/>
              </a:rPr>
              <a:t>d’ESO</a:t>
            </a:r>
            <a:r>
              <a:rPr lang="es-ES" sz="2400" dirty="0">
                <a:sym typeface="Calibri"/>
              </a:rPr>
              <a:t> per donar a </a:t>
            </a:r>
            <a:r>
              <a:rPr lang="es-ES" sz="2400" dirty="0" err="1">
                <a:sym typeface="Calibri"/>
              </a:rPr>
              <a:t>conèixer</a:t>
            </a:r>
            <a:r>
              <a:rPr lang="es-ES" sz="2400" dirty="0">
                <a:sym typeface="Calibri"/>
              </a:rPr>
              <a:t> la ZF, </a:t>
            </a:r>
            <a:r>
              <a:rPr lang="es-ES" sz="2400" dirty="0" err="1">
                <a:sym typeface="Calibri"/>
              </a:rPr>
              <a:t>empreses</a:t>
            </a:r>
            <a:r>
              <a:rPr lang="es-ES" sz="2400" dirty="0">
                <a:sym typeface="Calibri"/>
              </a:rPr>
              <a:t> </a:t>
            </a:r>
            <a:r>
              <a:rPr lang="es-ES" sz="2400" dirty="0" smtClean="0">
                <a:sym typeface="Calibri"/>
              </a:rPr>
              <a:t>i </a:t>
            </a:r>
            <a:r>
              <a:rPr lang="es-ES" sz="2400" dirty="0" err="1" smtClean="0">
                <a:sym typeface="Calibri"/>
              </a:rPr>
              <a:t>entitats</a:t>
            </a:r>
            <a:r>
              <a:rPr lang="es-ES" sz="2400" dirty="0">
                <a:sym typeface="Calibri"/>
              </a:rPr>
              <a:t>, i les </a:t>
            </a:r>
            <a:r>
              <a:rPr lang="es-ES" sz="2400" dirty="0" err="1">
                <a:sym typeface="Calibri"/>
              </a:rPr>
              <a:t>perspectives</a:t>
            </a:r>
            <a:r>
              <a:rPr lang="es-ES" sz="2400" dirty="0">
                <a:sym typeface="Calibri"/>
              </a:rPr>
              <a:t> </a:t>
            </a:r>
            <a:endParaRPr lang="es-ES" sz="2400" dirty="0" smtClean="0">
              <a:sym typeface="Calibri"/>
            </a:endParaRPr>
          </a:p>
          <a:p>
            <a:pPr marL="12700" marR="5080" lvl="0" indent="0" algn="just" rtl="0">
              <a:lnSpc>
                <a:spcPct val="100000"/>
              </a:lnSpc>
              <a:spcBef>
                <a:spcPts val="0"/>
              </a:spcBef>
              <a:spcAft>
                <a:spcPts val="0"/>
              </a:spcAft>
              <a:buClr>
                <a:srgbClr val="000000"/>
              </a:buClr>
              <a:buSzPts val="2700"/>
              <a:buFont typeface="Arial"/>
              <a:buNone/>
            </a:pPr>
            <a:r>
              <a:rPr lang="es-ES" sz="2400" dirty="0" err="1" smtClean="0">
                <a:sym typeface="Calibri"/>
              </a:rPr>
              <a:t>professionals</a:t>
            </a:r>
            <a:r>
              <a:rPr lang="es-ES" sz="2400" dirty="0" smtClean="0">
                <a:sym typeface="Calibri"/>
              </a:rPr>
              <a:t>  </a:t>
            </a:r>
            <a:r>
              <a:rPr lang="es-ES" sz="2400" dirty="0" err="1" smtClean="0">
                <a:sym typeface="Calibri"/>
              </a:rPr>
              <a:t>sense</a:t>
            </a:r>
            <a:r>
              <a:rPr lang="es-ES" sz="2400" dirty="0" smtClean="0">
                <a:sym typeface="Calibri"/>
              </a:rPr>
              <a:t>  </a:t>
            </a:r>
            <a:r>
              <a:rPr lang="es-ES" sz="2400" dirty="0" err="1" smtClean="0">
                <a:sym typeface="Calibri"/>
              </a:rPr>
              <a:t>biaix</a:t>
            </a:r>
            <a:r>
              <a:rPr lang="es-ES" sz="2400" dirty="0" smtClean="0">
                <a:sym typeface="Calibri"/>
              </a:rPr>
              <a:t>  de  </a:t>
            </a:r>
            <a:r>
              <a:rPr lang="es-ES" sz="2400" dirty="0" err="1" smtClean="0">
                <a:sym typeface="Calibri"/>
              </a:rPr>
              <a:t>gènere</a:t>
            </a:r>
            <a:r>
              <a:rPr lang="es-ES" sz="2400" dirty="0" smtClean="0">
                <a:sym typeface="Calibri"/>
              </a:rPr>
              <a:t>  </a:t>
            </a:r>
            <a:r>
              <a:rPr lang="es-ES" sz="2400" dirty="0">
                <a:sym typeface="Calibri"/>
              </a:rPr>
              <a:t>ni </a:t>
            </a:r>
            <a:endParaRPr lang="es-ES" sz="2400" dirty="0" smtClean="0">
              <a:sym typeface="Calibri"/>
            </a:endParaRPr>
          </a:p>
          <a:p>
            <a:pPr marL="12700" marR="5080" lvl="0" indent="0" algn="just" rtl="0">
              <a:lnSpc>
                <a:spcPct val="100000"/>
              </a:lnSpc>
              <a:spcBef>
                <a:spcPts val="0"/>
              </a:spcBef>
              <a:spcAft>
                <a:spcPts val="0"/>
              </a:spcAft>
              <a:buClr>
                <a:srgbClr val="000000"/>
              </a:buClr>
              <a:buSzPts val="2700"/>
              <a:buFont typeface="Arial"/>
              <a:buNone/>
            </a:pPr>
            <a:r>
              <a:rPr lang="es-ES" sz="2400" dirty="0" err="1" smtClean="0">
                <a:sym typeface="Calibri"/>
              </a:rPr>
              <a:t>discapacitat</a:t>
            </a:r>
            <a:r>
              <a:rPr lang="es-ES" sz="2400" dirty="0" smtClean="0">
                <a:sym typeface="Calibri"/>
              </a:rPr>
              <a:t>.     </a:t>
            </a:r>
            <a:r>
              <a:rPr lang="es-ES" sz="2400" dirty="0" err="1">
                <a:sym typeface="Calibri"/>
              </a:rPr>
              <a:t>L’objectiu</a:t>
            </a:r>
            <a:r>
              <a:rPr lang="es-ES" sz="2400" dirty="0">
                <a:sym typeface="Calibri"/>
              </a:rPr>
              <a:t> </a:t>
            </a:r>
            <a:r>
              <a:rPr lang="es-ES" sz="2400" dirty="0" smtClean="0">
                <a:sym typeface="Calibri"/>
              </a:rPr>
              <a:t>   </a:t>
            </a:r>
            <a:r>
              <a:rPr lang="es-ES" sz="2400" dirty="0" err="1" smtClean="0">
                <a:sym typeface="Calibri"/>
              </a:rPr>
              <a:t>és</a:t>
            </a:r>
            <a:r>
              <a:rPr lang="es-ES" sz="2400" dirty="0" smtClean="0">
                <a:sym typeface="Calibri"/>
              </a:rPr>
              <a:t>     </a:t>
            </a:r>
            <a:r>
              <a:rPr lang="es-ES" sz="2400" dirty="0" err="1" smtClean="0">
                <a:sym typeface="Calibri"/>
              </a:rPr>
              <a:t>enfortir</a:t>
            </a:r>
            <a:endParaRPr lang="es-ES" sz="2400" dirty="0" smtClean="0">
              <a:sym typeface="Calibri"/>
            </a:endParaRPr>
          </a:p>
          <a:p>
            <a:pPr marL="12700" marR="5080" lvl="0" indent="0" algn="just" rtl="0">
              <a:lnSpc>
                <a:spcPct val="100000"/>
              </a:lnSpc>
              <a:spcBef>
                <a:spcPts val="0"/>
              </a:spcBef>
              <a:spcAft>
                <a:spcPts val="0"/>
              </a:spcAft>
              <a:buClr>
                <a:srgbClr val="000000"/>
              </a:buClr>
              <a:buSzPts val="2700"/>
              <a:buFont typeface="Arial"/>
              <a:buNone/>
            </a:pPr>
            <a:r>
              <a:rPr lang="es-ES" sz="2400" dirty="0" err="1" smtClean="0">
                <a:sym typeface="Calibri"/>
              </a:rPr>
              <a:t>l’ensenyament</a:t>
            </a:r>
            <a:r>
              <a:rPr lang="es-ES" sz="2400" dirty="0" smtClean="0">
                <a:sym typeface="Calibri"/>
              </a:rPr>
              <a:t> </a:t>
            </a:r>
            <a:r>
              <a:rPr lang="es-ES" sz="2400" dirty="0" err="1" smtClean="0">
                <a:sym typeface="Calibri"/>
              </a:rPr>
              <a:t>tecnològic</a:t>
            </a:r>
            <a:r>
              <a:rPr lang="es-ES" sz="2400" dirty="0" smtClean="0">
                <a:sym typeface="Calibri"/>
              </a:rPr>
              <a:t> </a:t>
            </a:r>
            <a:r>
              <a:rPr lang="es-ES" sz="2400" dirty="0">
                <a:sym typeface="Calibri"/>
              </a:rPr>
              <a:t>i la </a:t>
            </a:r>
            <a:r>
              <a:rPr lang="es-ES" sz="2400" dirty="0" err="1" smtClean="0">
                <a:sym typeface="Calibri"/>
              </a:rPr>
              <a:t>formació</a:t>
            </a:r>
            <a:r>
              <a:rPr lang="es-ES" sz="2400" dirty="0" smtClean="0">
                <a:sym typeface="Calibri"/>
              </a:rPr>
              <a:t> de </a:t>
            </a:r>
          </a:p>
          <a:p>
            <a:pPr marL="12700" marR="5080" lvl="0" indent="0" algn="just" rtl="0">
              <a:lnSpc>
                <a:spcPct val="100000"/>
              </a:lnSpc>
              <a:spcBef>
                <a:spcPts val="0"/>
              </a:spcBef>
              <a:spcAft>
                <a:spcPts val="0"/>
              </a:spcAft>
              <a:buClr>
                <a:srgbClr val="000000"/>
              </a:buClr>
              <a:buSzPts val="2700"/>
              <a:buFont typeface="Arial"/>
              <a:buNone/>
            </a:pPr>
            <a:r>
              <a:rPr lang="es-ES" sz="2400" dirty="0" smtClean="0">
                <a:sym typeface="Calibri"/>
              </a:rPr>
              <a:t>forma </a:t>
            </a:r>
            <a:r>
              <a:rPr lang="es-ES" sz="2400" dirty="0" err="1">
                <a:sym typeface="Calibri"/>
              </a:rPr>
              <a:t>paritària</a:t>
            </a:r>
            <a:r>
              <a:rPr lang="es-ES" sz="2400" dirty="0">
                <a:sym typeface="Calibri"/>
              </a:rPr>
              <a:t> i </a:t>
            </a:r>
            <a:r>
              <a:rPr lang="es-ES" sz="2400" dirty="0" smtClean="0">
                <a:sym typeface="Calibri"/>
              </a:rPr>
              <a:t>inclusiva. </a:t>
            </a:r>
            <a:r>
              <a:rPr lang="es-ES" sz="2400" dirty="0" err="1" smtClean="0">
                <a:sym typeface="Calibri"/>
              </a:rPr>
              <a:t>Amb</a:t>
            </a:r>
            <a:r>
              <a:rPr lang="es-ES" sz="2400" dirty="0" smtClean="0">
                <a:sym typeface="Calibri"/>
              </a:rPr>
              <a:t> la </a:t>
            </a:r>
            <a:r>
              <a:rPr lang="es-ES" sz="2400" dirty="0" err="1" smtClean="0">
                <a:sym typeface="Calibri"/>
              </a:rPr>
              <a:t>col·laboració</a:t>
            </a:r>
            <a:r>
              <a:rPr lang="es-ES" sz="2400" dirty="0" smtClean="0">
                <a:sym typeface="Calibri"/>
              </a:rPr>
              <a:t>:</a:t>
            </a:r>
          </a:p>
          <a:p>
            <a:pPr marL="12700" marR="5080" lvl="0" indent="0" algn="just" rtl="0">
              <a:lnSpc>
                <a:spcPct val="100000"/>
              </a:lnSpc>
              <a:spcBef>
                <a:spcPts val="0"/>
              </a:spcBef>
              <a:spcAft>
                <a:spcPts val="0"/>
              </a:spcAft>
              <a:buClr>
                <a:srgbClr val="000000"/>
              </a:buClr>
              <a:buSzPts val="2700"/>
              <a:buFont typeface="Arial"/>
              <a:buNone/>
            </a:pPr>
            <a:r>
              <a:rPr lang="es-ES" sz="2000" dirty="0" smtClean="0">
                <a:sym typeface="Calibri"/>
              </a:rPr>
              <a:t>AMPUTATS SANT JORDI</a:t>
            </a:r>
            <a:r>
              <a:rPr lang="es-ES" sz="2400" dirty="0" smtClean="0">
                <a:sym typeface="Calibri"/>
              </a:rPr>
              <a:t>.</a:t>
            </a:r>
          </a:p>
          <a:p>
            <a:pPr marL="12700" marR="5080" lvl="0" indent="0" algn="just" rtl="0">
              <a:lnSpc>
                <a:spcPct val="100000"/>
              </a:lnSpc>
              <a:spcBef>
                <a:spcPts val="0"/>
              </a:spcBef>
              <a:spcAft>
                <a:spcPts val="0"/>
              </a:spcAft>
              <a:buClr>
                <a:srgbClr val="000000"/>
              </a:buClr>
              <a:buSzPts val="2700"/>
              <a:buFont typeface="Arial"/>
              <a:buNone/>
            </a:pPr>
            <a:r>
              <a:rPr lang="es-ES" sz="2400" b="1" dirty="0">
                <a:sym typeface="Calibri"/>
              </a:rPr>
              <a:t>6</a:t>
            </a:r>
            <a:r>
              <a:rPr lang="es-ES" sz="2400" b="1" dirty="0" smtClean="0">
                <a:sym typeface="Calibri"/>
              </a:rPr>
              <a:t> </a:t>
            </a:r>
            <a:r>
              <a:rPr lang="es-ES" sz="2400" b="1" dirty="0" err="1">
                <a:sym typeface="Calibri"/>
              </a:rPr>
              <a:t>escoles</a:t>
            </a:r>
            <a:r>
              <a:rPr lang="es-ES" sz="2400" b="1" dirty="0">
                <a:sym typeface="Calibri"/>
              </a:rPr>
              <a:t> - </a:t>
            </a:r>
            <a:r>
              <a:rPr lang="es-ES" sz="2400" b="1" dirty="0" smtClean="0">
                <a:sym typeface="Calibri"/>
              </a:rPr>
              <a:t>6  </a:t>
            </a:r>
            <a:r>
              <a:rPr lang="es-ES" sz="2400" b="1" dirty="0" err="1">
                <a:sym typeface="Calibri"/>
              </a:rPr>
              <a:t>instituts</a:t>
            </a:r>
            <a:r>
              <a:rPr lang="es-ES" sz="2400" b="1" dirty="0">
                <a:sym typeface="Calibri"/>
              </a:rPr>
              <a:t> – </a:t>
            </a:r>
            <a:r>
              <a:rPr lang="es-ES" sz="2400" b="1" dirty="0" smtClean="0">
                <a:sym typeface="Calibri"/>
              </a:rPr>
              <a:t>10 </a:t>
            </a:r>
            <a:r>
              <a:rPr lang="es-ES" sz="2400" b="1" dirty="0" err="1">
                <a:sym typeface="Calibri"/>
              </a:rPr>
              <a:t>circuits</a:t>
            </a:r>
            <a:r>
              <a:rPr lang="es-ES" sz="2400" b="1" dirty="0">
                <a:sym typeface="Calibri"/>
              </a:rPr>
              <a:t> – </a:t>
            </a:r>
            <a:r>
              <a:rPr lang="es-ES" sz="2400" b="1" dirty="0" smtClean="0">
                <a:sym typeface="Calibri"/>
              </a:rPr>
              <a:t>250 </a:t>
            </a:r>
            <a:r>
              <a:rPr lang="es-ES" sz="2400" b="1" dirty="0" err="1">
                <a:sym typeface="Calibri"/>
              </a:rPr>
              <a:t>alumnes</a:t>
            </a:r>
            <a:endParaRPr sz="2400" b="1" dirty="0">
              <a:sym typeface="Calibri"/>
            </a:endParaRPr>
          </a:p>
        </p:txBody>
      </p:sp>
      <p:sp>
        <p:nvSpPr>
          <p:cNvPr id="233" name="Google Shape;233;p1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Projectes i accions</a:t>
            </a:r>
            <a:endParaRPr/>
          </a:p>
        </p:txBody>
      </p:sp>
      <p:sp>
        <p:nvSpPr>
          <p:cNvPr id="234" name="Google Shape;234;p1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20</a:t>
            </a:fld>
            <a:endParaRPr/>
          </a:p>
        </p:txBody>
      </p:sp>
      <p:sp>
        <p:nvSpPr>
          <p:cNvPr id="235" name="Google Shape;235;p12"/>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36" name="Google Shape;236;p12"/>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9401" y="3810000"/>
            <a:ext cx="3027097" cy="2011960"/>
          </a:xfrm>
          <a:prstGeom prst="rect">
            <a:avLst/>
          </a:prstGeom>
        </p:spPr>
      </p:pic>
    </p:spTree>
    <p:extLst>
      <p:ext uri="{BB962C8B-B14F-4D97-AF65-F5344CB8AC3E}">
        <p14:creationId xmlns:p14="http://schemas.microsoft.com/office/powerpoint/2010/main" val="36954939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58"/>
          <p:cNvSpPr/>
          <p:nvPr/>
        </p:nvSpPr>
        <p:spPr>
          <a:xfrm>
            <a:off x="7717872" y="2416679"/>
            <a:ext cx="4415406" cy="2425200"/>
          </a:xfrm>
          <a:prstGeom prst="rect">
            <a:avLst/>
          </a:prstGeom>
          <a:solidFill>
            <a:srgbClr val="EC7C30"/>
          </a:solidFill>
          <a:ln w="9525" cap="flat" cmpd="sng">
            <a:solidFill>
              <a:srgbClr val="EC7C3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03" name="Google Shape;403;p58"/>
          <p:cNvSpPr txBox="1">
            <a:spLocks noGrp="1"/>
          </p:cNvSpPr>
          <p:nvPr>
            <p:ph type="title"/>
          </p:nvPr>
        </p:nvSpPr>
        <p:spPr>
          <a:xfrm>
            <a:off x="728133" y="579305"/>
            <a:ext cx="7811430" cy="854258"/>
          </a:xfrm>
          <a:prstGeom prst="rect">
            <a:avLst/>
          </a:prstGeom>
          <a:noFill/>
          <a:ln>
            <a:noFill/>
          </a:ln>
        </p:spPr>
        <p:txBody>
          <a:bodyPr spcFirstLastPara="1" wrap="square" lIns="0" tIns="12050" rIns="0" bIns="0" anchor="t" anchorCtr="0">
            <a:spAutoFit/>
          </a:bodyPr>
          <a:lstStyle/>
          <a:p>
            <a:pPr marL="12700" lvl="0" indent="0" algn="l" rtl="0">
              <a:lnSpc>
                <a:spcPct val="114000"/>
              </a:lnSpc>
              <a:spcBef>
                <a:spcPts val="0"/>
              </a:spcBef>
              <a:spcAft>
                <a:spcPts val="0"/>
              </a:spcAft>
              <a:buSzPts val="1400"/>
              <a:buNone/>
            </a:pPr>
            <a:r>
              <a:rPr lang="en-US" sz="4800" b="1" dirty="0" smtClean="0">
                <a:solidFill>
                  <a:schemeClr val="dk2"/>
                </a:solidFill>
              </a:rPr>
              <a:t>3. </a:t>
            </a:r>
            <a:r>
              <a:rPr lang="en-US" sz="4800" b="1" dirty="0" err="1" smtClean="0">
                <a:solidFill>
                  <a:schemeClr val="dk2"/>
                </a:solidFill>
              </a:rPr>
              <a:t>Projectes</a:t>
            </a:r>
            <a:r>
              <a:rPr lang="en-US" sz="4800" b="1" dirty="0" smtClean="0">
                <a:solidFill>
                  <a:schemeClr val="dk2"/>
                </a:solidFill>
              </a:rPr>
              <a:t>. </a:t>
            </a:r>
            <a:r>
              <a:rPr lang="en-US" sz="3600" b="1" dirty="0" err="1" smtClean="0">
                <a:solidFill>
                  <a:schemeClr val="dk2"/>
                </a:solidFill>
              </a:rPr>
              <a:t>Acció</a:t>
            </a:r>
            <a:r>
              <a:rPr lang="en-US" sz="3600" b="1" dirty="0" smtClean="0">
                <a:solidFill>
                  <a:schemeClr val="dk2"/>
                </a:solidFill>
              </a:rPr>
              <a:t> </a:t>
            </a:r>
            <a:r>
              <a:rPr lang="en-US" sz="3600" b="1" dirty="0">
                <a:solidFill>
                  <a:schemeClr val="dk2"/>
                </a:solidFill>
              </a:rPr>
              <a:t>social </a:t>
            </a:r>
            <a:r>
              <a:rPr lang="en-US" sz="3600" b="1" dirty="0" err="1">
                <a:solidFill>
                  <a:schemeClr val="dk2"/>
                </a:solidFill>
              </a:rPr>
              <a:t>i</a:t>
            </a:r>
            <a:r>
              <a:rPr lang="en-US" sz="3600" b="1" dirty="0">
                <a:solidFill>
                  <a:schemeClr val="dk2"/>
                </a:solidFill>
              </a:rPr>
              <a:t> gent gran</a:t>
            </a:r>
            <a:endParaRPr sz="3600" b="1" dirty="0">
              <a:solidFill>
                <a:schemeClr val="dk2"/>
              </a:solidFill>
            </a:endParaRPr>
          </a:p>
        </p:txBody>
      </p:sp>
      <p:sp>
        <p:nvSpPr>
          <p:cNvPr id="404" name="Google Shape;404;p58"/>
          <p:cNvSpPr txBox="1"/>
          <p:nvPr/>
        </p:nvSpPr>
        <p:spPr>
          <a:xfrm>
            <a:off x="1205352" y="2669016"/>
            <a:ext cx="11454900" cy="3533639"/>
          </a:xfrm>
          <a:prstGeom prst="rect">
            <a:avLst/>
          </a:prstGeom>
          <a:noFill/>
          <a:ln>
            <a:noFill/>
          </a:ln>
        </p:spPr>
        <p:txBody>
          <a:bodyPr spcFirstLastPara="1" wrap="square" lIns="0" tIns="55225" rIns="0" bIns="0" anchor="t" anchorCtr="0">
            <a:spAutoFit/>
          </a:bodyPr>
          <a:lstStyle/>
          <a:p>
            <a:r>
              <a:rPr lang="ca-ES" sz="2400" b="1" dirty="0" smtClean="0">
                <a:solidFill>
                  <a:schemeClr val="accent1"/>
                </a:solidFill>
              </a:rPr>
              <a:t>DADES OBERTES</a:t>
            </a:r>
          </a:p>
          <a:p>
            <a:endParaRPr lang="ca-ES" sz="2400" b="1" dirty="0" smtClean="0"/>
          </a:p>
          <a:p>
            <a:r>
              <a:rPr lang="ca-ES" sz="2400" b="1" dirty="0" smtClean="0"/>
              <a:t>En </a:t>
            </a:r>
            <a:r>
              <a:rPr lang="ca-ES" sz="2400" b="1" dirty="0"/>
              <a:t>el marc del conveni amb UDP </a:t>
            </a:r>
            <a:r>
              <a:rPr lang="ca-ES" sz="2400" b="1" dirty="0" err="1" smtClean="0"/>
              <a:t>Mayores</a:t>
            </a:r>
            <a:endParaRPr lang="ca-ES" sz="2400" b="1" dirty="0" smtClean="0"/>
          </a:p>
          <a:p>
            <a:r>
              <a:rPr lang="ca-ES" sz="2400" b="1" dirty="0" smtClean="0"/>
              <a:t>i </a:t>
            </a:r>
            <a:r>
              <a:rPr lang="ca-ES" sz="2400" b="1" dirty="0"/>
              <a:t>amb la iniciativa de NATSAL hem posat en </a:t>
            </a:r>
            <a:endParaRPr lang="ca-ES" sz="2400" b="1" dirty="0" smtClean="0"/>
          </a:p>
          <a:p>
            <a:r>
              <a:rPr lang="ca-ES" sz="2400" b="1" dirty="0" smtClean="0"/>
              <a:t>marxa amb </a:t>
            </a:r>
            <a:r>
              <a:rPr lang="ca-ES" sz="2400" b="1" dirty="0"/>
              <a:t>el Consell d’Associacions </a:t>
            </a:r>
            <a:r>
              <a:rPr lang="ca-ES" sz="2400" b="1" dirty="0" smtClean="0"/>
              <a:t>de</a:t>
            </a:r>
          </a:p>
          <a:p>
            <a:r>
              <a:rPr lang="ca-ES" sz="2400" b="1" dirty="0" smtClean="0"/>
              <a:t>Barcelona </a:t>
            </a:r>
            <a:r>
              <a:rPr lang="ca-ES" sz="2400" b="1" dirty="0"/>
              <a:t>un </a:t>
            </a:r>
            <a:r>
              <a:rPr lang="ca-ES" sz="2400" b="1" dirty="0" smtClean="0"/>
              <a:t>portal </a:t>
            </a:r>
            <a:r>
              <a:rPr lang="ca-ES" sz="2400" b="1" dirty="0"/>
              <a:t>web per a dades </a:t>
            </a:r>
            <a:r>
              <a:rPr lang="ca-ES" sz="2400" b="1" dirty="0" smtClean="0"/>
              <a:t>obertes</a:t>
            </a:r>
          </a:p>
          <a:p>
            <a:r>
              <a:rPr lang="ca-ES" sz="2400" b="1" dirty="0" smtClean="0"/>
              <a:t>adreçades </a:t>
            </a:r>
            <a:r>
              <a:rPr lang="ca-ES" sz="2400" b="1" dirty="0"/>
              <a:t>a les entitats.</a:t>
            </a:r>
            <a:endParaRPr lang="es-ES" sz="2400" b="1" dirty="0"/>
          </a:p>
          <a:p>
            <a:pPr marL="0" marR="0" lvl="0" indent="0" algn="l" rtl="0">
              <a:lnSpc>
                <a:spcPct val="100000"/>
              </a:lnSpc>
              <a:spcBef>
                <a:spcPts val="0"/>
              </a:spcBef>
              <a:spcAft>
                <a:spcPts val="0"/>
              </a:spcAft>
              <a:buNone/>
            </a:pPr>
            <a:endParaRPr lang="en-US" sz="2000" b="1" i="0" u="none" strike="noStrike" cap="none" dirty="0" smtClean="0">
              <a:solidFill>
                <a:srgbClr val="000000"/>
              </a:solidFill>
              <a:latin typeface="Calibri"/>
              <a:ea typeface="Calibri"/>
              <a:cs typeface="Calibri"/>
              <a:sym typeface="Calibri"/>
            </a:endParaRPr>
          </a:p>
          <a:p>
            <a:pPr marL="355600" marR="0" lvl="0" indent="-222250" algn="l" rtl="0">
              <a:lnSpc>
                <a:spcPct val="100000"/>
              </a:lnSpc>
              <a:spcBef>
                <a:spcPts val="0"/>
              </a:spcBef>
              <a:spcAft>
                <a:spcPts val="0"/>
              </a:spcAft>
              <a:buClr>
                <a:srgbClr val="000000"/>
              </a:buClr>
              <a:buSzPts val="1900"/>
              <a:buFont typeface="Arial"/>
              <a:buNone/>
            </a:pPr>
            <a:endParaRPr sz="1900" b="1" i="0" u="none" strike="noStrike" cap="none" dirty="0">
              <a:solidFill>
                <a:srgbClr val="000000"/>
              </a:solidFill>
              <a:latin typeface="Calibri"/>
              <a:ea typeface="Calibri"/>
              <a:cs typeface="Calibri"/>
              <a:sym typeface="Calibri"/>
            </a:endParaRPr>
          </a:p>
          <a:p>
            <a:pPr marL="355600" marR="0" lvl="0" indent="-222250" algn="l" rtl="0">
              <a:lnSpc>
                <a:spcPct val="100000"/>
              </a:lnSpc>
              <a:spcBef>
                <a:spcPts val="0"/>
              </a:spcBef>
              <a:spcAft>
                <a:spcPts val="0"/>
              </a:spcAft>
              <a:buClr>
                <a:srgbClr val="000000"/>
              </a:buClr>
              <a:buSzPts val="1900"/>
              <a:buFont typeface="Arial"/>
              <a:buNone/>
            </a:pPr>
            <a:endParaRPr sz="1900" b="1" i="0" u="none" strike="noStrike" cap="none" dirty="0">
              <a:solidFill>
                <a:srgbClr val="000000"/>
              </a:solidFill>
              <a:latin typeface="Calibri"/>
              <a:ea typeface="Calibri"/>
              <a:cs typeface="Calibri"/>
              <a:sym typeface="Calibri"/>
            </a:endParaRPr>
          </a:p>
        </p:txBody>
      </p:sp>
      <p:sp>
        <p:nvSpPr>
          <p:cNvPr id="406" name="Google Shape;406;p58"/>
          <p:cNvSpPr txBox="1">
            <a:spLocks noGrp="1"/>
          </p:cNvSpPr>
          <p:nvPr>
            <p:ph type="ftr" idx="11"/>
          </p:nvPr>
        </p:nvSpPr>
        <p:spPr>
          <a:xfrm>
            <a:off x="5485902" y="6465225"/>
            <a:ext cx="14469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Acció social i gent gran</a:t>
            </a:r>
            <a:endParaRPr/>
          </a:p>
        </p:txBody>
      </p:sp>
      <p:sp>
        <p:nvSpPr>
          <p:cNvPr id="407" name="Google Shape;407;p58"/>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21</a:t>
            </a:fld>
            <a:endParaRPr/>
          </a:p>
        </p:txBody>
      </p:sp>
      <p:sp>
        <p:nvSpPr>
          <p:cNvPr id="408" name="Google Shape;408;p58"/>
          <p:cNvSpPr/>
          <p:nvPr/>
        </p:nvSpPr>
        <p:spPr>
          <a:xfrm>
            <a:off x="8637225" y="293701"/>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09" name="Google Shape;409;p58"/>
          <p:cNvPicPr preferRelativeResize="0"/>
          <p:nvPr/>
        </p:nvPicPr>
        <p:blipFill rotWithShape="1">
          <a:blip r:embed="rId3">
            <a:alphaModFix/>
          </a:blip>
          <a:srcRect l="34524" t="25610" r="29735" b="26571"/>
          <a:stretch/>
        </p:blipFill>
        <p:spPr>
          <a:xfrm>
            <a:off x="816069" y="2847806"/>
            <a:ext cx="349877" cy="263326"/>
          </a:xfrm>
          <a:prstGeom prst="rect">
            <a:avLst/>
          </a:prstGeom>
          <a:noFill/>
          <a:ln>
            <a:noFill/>
          </a:ln>
        </p:spPr>
      </p:pic>
      <p:pic>
        <p:nvPicPr>
          <p:cNvPr id="413" name="Google Shape;413;p58"/>
          <p:cNvPicPr preferRelativeResize="0"/>
          <p:nvPr/>
        </p:nvPicPr>
        <p:blipFill rotWithShape="1">
          <a:blip r:embed="rId4">
            <a:alphaModFix/>
          </a:blip>
          <a:srcRect l="12784" r="12146"/>
          <a:stretch/>
        </p:blipFill>
        <p:spPr>
          <a:xfrm>
            <a:off x="9938275" y="24775"/>
            <a:ext cx="2036449" cy="1464974"/>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24388" y="2826190"/>
            <a:ext cx="4231751" cy="2224020"/>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5" name="Google Shape;445;p59"/>
          <p:cNvSpPr/>
          <p:nvPr/>
        </p:nvSpPr>
        <p:spPr>
          <a:xfrm>
            <a:off x="665699" y="4957511"/>
            <a:ext cx="5550900" cy="1230300"/>
          </a:xfrm>
          <a:prstGeom prst="rect">
            <a:avLst/>
          </a:prstGeom>
          <a:solidFill>
            <a:srgbClr val="FFE499"/>
          </a:solidFill>
          <a:ln w="9525" cap="flat" cmpd="sng">
            <a:solidFill>
              <a:srgbClr val="EC7C3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6" name="Google Shape;446;p59"/>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447" name="Google Shape;447;p59"/>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448" name="Google Shape;448;p59"/>
          <p:cNvSpPr txBox="1">
            <a:spLocks noGrp="1"/>
          </p:cNvSpPr>
          <p:nvPr>
            <p:ph type="sldNum" idx="12"/>
          </p:nvPr>
        </p:nvSpPr>
        <p:spPr>
          <a:xfrm>
            <a:off x="11068811" y="6465214"/>
            <a:ext cx="231900" cy="1779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22</a:t>
            </a:fld>
            <a:endParaRPr/>
          </a:p>
        </p:txBody>
      </p:sp>
      <p:sp>
        <p:nvSpPr>
          <p:cNvPr id="449" name="Google Shape;449;p59"/>
          <p:cNvSpPr txBox="1"/>
          <p:nvPr/>
        </p:nvSpPr>
        <p:spPr>
          <a:xfrm>
            <a:off x="685050" y="2373122"/>
            <a:ext cx="10220400" cy="2206615"/>
          </a:xfrm>
          <a:prstGeom prst="rect">
            <a:avLst/>
          </a:prstGeom>
          <a:noFill/>
          <a:ln>
            <a:noFill/>
          </a:ln>
        </p:spPr>
        <p:txBody>
          <a:bodyPr spcFirstLastPara="1" wrap="square" lIns="0" tIns="12050" rIns="0" bIns="0" anchor="t" anchorCtr="0">
            <a:spAutoFit/>
          </a:bodyPr>
          <a:lstStyle/>
          <a:p>
            <a:pPr marL="0" marR="36195" lvl="0" indent="0" algn="l" rtl="0">
              <a:lnSpc>
                <a:spcPct val="114999"/>
              </a:lnSpc>
              <a:spcBef>
                <a:spcPts val="0"/>
              </a:spcBef>
              <a:spcAft>
                <a:spcPts val="0"/>
              </a:spcAft>
              <a:buClr>
                <a:srgbClr val="000000"/>
              </a:buClr>
              <a:buSzPts val="2400"/>
              <a:buFont typeface="Arial"/>
              <a:buNone/>
            </a:pPr>
            <a:endParaRPr lang="en-US" sz="2000" b="0" i="0" u="none" strike="noStrike" cap="none" dirty="0" smtClean="0">
              <a:solidFill>
                <a:srgbClr val="000000"/>
              </a:solidFill>
              <a:latin typeface="Calibri"/>
              <a:ea typeface="Calibri"/>
              <a:cs typeface="Calibri"/>
              <a:sym typeface="Calibri"/>
            </a:endParaRPr>
          </a:p>
          <a:p>
            <a:pPr marL="0" marR="36195" lvl="0" indent="0" algn="l" rtl="0">
              <a:lnSpc>
                <a:spcPct val="114999"/>
              </a:lnSpc>
              <a:spcBef>
                <a:spcPts val="0"/>
              </a:spcBef>
              <a:spcAft>
                <a:spcPts val="0"/>
              </a:spcAft>
              <a:buClr>
                <a:srgbClr val="000000"/>
              </a:buClr>
              <a:buSzPts val="2400"/>
              <a:buFont typeface="Arial"/>
              <a:buNone/>
            </a:pPr>
            <a:r>
              <a:rPr lang="en-US" sz="2600" b="0" i="0" u="none" strike="noStrike" cap="none" dirty="0" err="1" smtClean="0">
                <a:solidFill>
                  <a:srgbClr val="000000"/>
                </a:solidFill>
                <a:latin typeface="Calibri"/>
                <a:ea typeface="Calibri"/>
                <a:cs typeface="Calibri"/>
                <a:sym typeface="Calibri"/>
              </a:rPr>
              <a:t>Cocemfe</a:t>
            </a:r>
            <a:r>
              <a:rPr lang="en-US" sz="2600" b="0" i="0" u="none" strike="noStrike" cap="none" dirty="0" smtClean="0">
                <a:solidFill>
                  <a:srgbClr val="000000"/>
                </a:solidFill>
                <a:latin typeface="Calibri"/>
                <a:ea typeface="Calibri"/>
                <a:cs typeface="Calibri"/>
                <a:sym typeface="Calibri"/>
              </a:rPr>
              <a:t> </a:t>
            </a:r>
            <a:r>
              <a:rPr lang="en-US" sz="2600" b="0" i="0" u="none" strike="noStrike" cap="none" dirty="0">
                <a:solidFill>
                  <a:srgbClr val="000000"/>
                </a:solidFill>
                <a:latin typeface="Calibri"/>
                <a:ea typeface="Calibri"/>
                <a:cs typeface="Calibri"/>
                <a:sym typeface="Calibri"/>
              </a:rPr>
              <a:t>Barcelona </a:t>
            </a:r>
            <a:r>
              <a:rPr lang="en-US" sz="2600" b="0" i="0" u="none" strike="noStrike" cap="none" dirty="0" err="1">
                <a:solidFill>
                  <a:srgbClr val="000000"/>
                </a:solidFill>
                <a:latin typeface="Calibri"/>
                <a:ea typeface="Calibri"/>
                <a:cs typeface="Calibri"/>
                <a:sym typeface="Calibri"/>
              </a:rPr>
              <a:t>i</a:t>
            </a:r>
            <a:r>
              <a:rPr lang="en-US" sz="2600" b="0" i="0" u="none" strike="noStrike" cap="none" dirty="0">
                <a:solidFill>
                  <a:srgbClr val="000000"/>
                </a:solidFill>
                <a:latin typeface="Calibri"/>
                <a:ea typeface="Calibri"/>
                <a:cs typeface="Calibri"/>
                <a:sym typeface="Calibri"/>
              </a:rPr>
              <a:t> UPD </a:t>
            </a:r>
            <a:r>
              <a:rPr lang="en-US" sz="2600" b="0" i="0" u="none" strike="noStrike" cap="none" dirty="0" err="1">
                <a:solidFill>
                  <a:srgbClr val="000000"/>
                </a:solidFill>
                <a:latin typeface="Calibri"/>
                <a:ea typeface="Calibri"/>
                <a:cs typeface="Calibri"/>
                <a:sym typeface="Calibri"/>
              </a:rPr>
              <a:t>Mayores</a:t>
            </a:r>
            <a:r>
              <a:rPr lang="en-US" sz="2600" b="0" i="0" u="none" strike="noStrike" cap="none" dirty="0">
                <a:solidFill>
                  <a:srgbClr val="000000"/>
                </a:solidFill>
                <a:latin typeface="Calibri"/>
                <a:ea typeface="Calibri"/>
                <a:cs typeface="Calibri"/>
                <a:sym typeface="Calibri"/>
              </a:rPr>
              <a:t> </a:t>
            </a:r>
            <a:r>
              <a:rPr lang="en-US" sz="2600" b="0" i="0" u="none" strike="noStrike" cap="none" dirty="0" err="1">
                <a:solidFill>
                  <a:srgbClr val="000000"/>
                </a:solidFill>
                <a:latin typeface="Calibri"/>
                <a:ea typeface="Calibri"/>
                <a:cs typeface="Calibri"/>
                <a:sym typeface="Calibri"/>
              </a:rPr>
              <a:t>han</a:t>
            </a:r>
            <a:r>
              <a:rPr lang="en-US" sz="2600" b="0" i="0" u="none" strike="noStrike" cap="none" dirty="0">
                <a:solidFill>
                  <a:srgbClr val="000000"/>
                </a:solidFill>
                <a:latin typeface="Calibri"/>
                <a:ea typeface="Calibri"/>
                <a:cs typeface="Calibri"/>
                <a:sym typeface="Calibri"/>
              </a:rPr>
              <a:t> </a:t>
            </a:r>
            <a:r>
              <a:rPr lang="en-US" sz="2600" b="0" i="0" u="none" strike="noStrike" cap="none" dirty="0" err="1">
                <a:solidFill>
                  <a:srgbClr val="000000"/>
                </a:solidFill>
                <a:latin typeface="Calibri"/>
                <a:ea typeface="Calibri"/>
                <a:cs typeface="Calibri"/>
                <a:sym typeface="Calibri"/>
              </a:rPr>
              <a:t>treballat</a:t>
            </a:r>
            <a:r>
              <a:rPr lang="en-US" sz="2600" b="0" i="0" u="none" strike="noStrike" cap="none" dirty="0">
                <a:solidFill>
                  <a:srgbClr val="000000"/>
                </a:solidFill>
                <a:latin typeface="Calibri"/>
                <a:ea typeface="Calibri"/>
                <a:cs typeface="Calibri"/>
                <a:sym typeface="Calibri"/>
              </a:rPr>
              <a:t> </a:t>
            </a:r>
            <a:r>
              <a:rPr lang="en-US" sz="2600" b="0" i="0" u="none" strike="noStrike" cap="none" dirty="0" err="1">
                <a:solidFill>
                  <a:srgbClr val="000000"/>
                </a:solidFill>
                <a:latin typeface="Calibri"/>
                <a:ea typeface="Calibri"/>
                <a:cs typeface="Calibri"/>
                <a:sym typeface="Calibri"/>
              </a:rPr>
              <a:t>conjuntament</a:t>
            </a:r>
            <a:r>
              <a:rPr lang="en-US" sz="2600" b="0" i="0" u="none" strike="noStrike" cap="none" dirty="0">
                <a:solidFill>
                  <a:srgbClr val="000000"/>
                </a:solidFill>
                <a:latin typeface="Calibri"/>
                <a:ea typeface="Calibri"/>
                <a:cs typeface="Calibri"/>
                <a:sym typeface="Calibri"/>
              </a:rPr>
              <a:t> per a </a:t>
            </a:r>
            <a:r>
              <a:rPr lang="en-US" sz="2600" b="0" i="0" u="none" strike="noStrike" cap="none" dirty="0" err="1">
                <a:solidFill>
                  <a:srgbClr val="000000"/>
                </a:solidFill>
                <a:latin typeface="Calibri"/>
                <a:ea typeface="Calibri"/>
                <a:cs typeface="Calibri"/>
                <a:sym typeface="Calibri"/>
              </a:rPr>
              <a:t>l’organització</a:t>
            </a:r>
            <a:r>
              <a:rPr lang="en-US" sz="2600" b="0" i="0" u="none" strike="noStrike" cap="none" dirty="0">
                <a:solidFill>
                  <a:srgbClr val="000000"/>
                </a:solidFill>
                <a:latin typeface="Calibri"/>
                <a:ea typeface="Calibri"/>
                <a:cs typeface="Calibri"/>
                <a:sym typeface="Calibri"/>
              </a:rPr>
              <a:t> del </a:t>
            </a:r>
            <a:r>
              <a:rPr lang="en-US" sz="2600" b="1" i="0" u="none" strike="noStrike" cap="none" dirty="0">
                <a:solidFill>
                  <a:schemeClr val="dk2"/>
                </a:solidFill>
                <a:latin typeface="Calibri"/>
                <a:ea typeface="Calibri"/>
                <a:cs typeface="Calibri"/>
                <a:sym typeface="Calibri"/>
              </a:rPr>
              <a:t>“ II </a:t>
            </a:r>
            <a:r>
              <a:rPr lang="en-US" sz="2600" b="1" i="0" u="none" strike="noStrike" cap="none" dirty="0" err="1">
                <a:solidFill>
                  <a:schemeClr val="dk2"/>
                </a:solidFill>
                <a:latin typeface="Calibri"/>
                <a:ea typeface="Calibri"/>
                <a:cs typeface="Calibri"/>
                <a:sym typeface="Calibri"/>
              </a:rPr>
              <a:t>Congrés</a:t>
            </a:r>
            <a:r>
              <a:rPr lang="en-US" sz="2600" b="1" i="0" u="none" strike="noStrike" cap="none" dirty="0">
                <a:solidFill>
                  <a:schemeClr val="dk2"/>
                </a:solidFill>
                <a:latin typeface="Calibri"/>
                <a:ea typeface="Calibri"/>
                <a:cs typeface="Calibri"/>
                <a:sym typeface="Calibri"/>
              </a:rPr>
              <a:t> </a:t>
            </a:r>
            <a:r>
              <a:rPr lang="en-US" sz="2600" b="1" i="0" u="none" strike="noStrike" cap="none" dirty="0" err="1">
                <a:solidFill>
                  <a:schemeClr val="dk2"/>
                </a:solidFill>
                <a:latin typeface="Calibri"/>
                <a:ea typeface="Calibri"/>
                <a:cs typeface="Calibri"/>
                <a:sym typeface="Calibri"/>
              </a:rPr>
              <a:t>sobre</a:t>
            </a:r>
            <a:r>
              <a:rPr lang="en-US" sz="2600" b="1" i="0" u="none" strike="noStrike" cap="none" dirty="0">
                <a:solidFill>
                  <a:schemeClr val="dk2"/>
                </a:solidFill>
                <a:latin typeface="Calibri"/>
                <a:ea typeface="Calibri"/>
                <a:cs typeface="Calibri"/>
                <a:sym typeface="Calibri"/>
              </a:rPr>
              <a:t> el </a:t>
            </a:r>
            <a:r>
              <a:rPr lang="en-US" sz="2600" b="1" i="0" u="none" strike="noStrike" cap="none" dirty="0" err="1">
                <a:solidFill>
                  <a:schemeClr val="dk2"/>
                </a:solidFill>
                <a:latin typeface="Calibri"/>
                <a:ea typeface="Calibri"/>
                <a:cs typeface="Calibri"/>
                <a:sym typeface="Calibri"/>
              </a:rPr>
              <a:t>Dret</a:t>
            </a:r>
            <a:r>
              <a:rPr lang="en-US" sz="2600" b="1" i="0" u="none" strike="noStrike" cap="none" dirty="0">
                <a:solidFill>
                  <a:schemeClr val="dk2"/>
                </a:solidFill>
                <a:latin typeface="Calibri"/>
                <a:ea typeface="Calibri"/>
                <a:cs typeface="Calibri"/>
                <a:sym typeface="Calibri"/>
              </a:rPr>
              <a:t> </a:t>
            </a:r>
            <a:r>
              <a:rPr lang="en-US" sz="2600" b="1" dirty="0">
                <a:solidFill>
                  <a:schemeClr val="dk2"/>
                </a:solidFill>
                <a:latin typeface="Calibri"/>
                <a:ea typeface="Calibri"/>
                <a:cs typeface="Calibri"/>
                <a:sym typeface="Calibri"/>
              </a:rPr>
              <a:t>a</a:t>
            </a:r>
            <a:r>
              <a:rPr lang="en-US" sz="2600" b="1" i="0" u="none" strike="noStrike" cap="none" dirty="0" smtClean="0">
                <a:solidFill>
                  <a:schemeClr val="dk2"/>
                </a:solidFill>
                <a:latin typeface="Calibri"/>
                <a:ea typeface="Calibri"/>
                <a:cs typeface="Calibri"/>
                <a:sym typeface="Calibri"/>
              </a:rPr>
              <a:t> </a:t>
            </a:r>
            <a:r>
              <a:rPr lang="en-US" sz="2600" b="1" i="0" u="none" strike="noStrike" cap="none" dirty="0" err="1">
                <a:solidFill>
                  <a:schemeClr val="dk2"/>
                </a:solidFill>
                <a:latin typeface="Calibri"/>
                <a:ea typeface="Calibri"/>
                <a:cs typeface="Calibri"/>
                <a:sym typeface="Calibri"/>
              </a:rPr>
              <a:t>l’Autonomia</a:t>
            </a:r>
            <a:r>
              <a:rPr lang="en-US" sz="2600" b="1" i="0" u="none" strike="noStrike" cap="none" dirty="0">
                <a:solidFill>
                  <a:schemeClr val="dk2"/>
                </a:solidFill>
                <a:latin typeface="Calibri"/>
                <a:ea typeface="Calibri"/>
                <a:cs typeface="Calibri"/>
                <a:sym typeface="Calibri"/>
              </a:rPr>
              <a:t> Personal. </a:t>
            </a:r>
            <a:r>
              <a:rPr lang="en-US" sz="2600" b="1" i="0" u="none" strike="noStrike" cap="none" dirty="0" err="1">
                <a:solidFill>
                  <a:schemeClr val="dk2"/>
                </a:solidFill>
                <a:latin typeface="Calibri"/>
                <a:ea typeface="Calibri"/>
                <a:cs typeface="Calibri"/>
                <a:sym typeface="Calibri"/>
              </a:rPr>
              <a:t>Envelliment</a:t>
            </a:r>
            <a:r>
              <a:rPr lang="en-US" sz="2600" b="1" i="0" u="none" strike="noStrike" cap="none" dirty="0">
                <a:solidFill>
                  <a:schemeClr val="dk2"/>
                </a:solidFill>
                <a:latin typeface="Calibri"/>
                <a:ea typeface="Calibri"/>
                <a:cs typeface="Calibri"/>
                <a:sym typeface="Calibri"/>
              </a:rPr>
              <a:t>, </a:t>
            </a:r>
            <a:r>
              <a:rPr lang="en-US" sz="2600" b="1" i="0" u="none" strike="noStrike" cap="none" dirty="0" err="1">
                <a:solidFill>
                  <a:schemeClr val="dk2"/>
                </a:solidFill>
                <a:latin typeface="Calibri"/>
                <a:ea typeface="Calibri"/>
                <a:cs typeface="Calibri"/>
                <a:sym typeface="Calibri"/>
              </a:rPr>
              <a:t>Cronicitat</a:t>
            </a:r>
            <a:r>
              <a:rPr lang="en-US" sz="2600" b="1" i="0" u="none" strike="noStrike" cap="none" dirty="0">
                <a:solidFill>
                  <a:schemeClr val="dk2"/>
                </a:solidFill>
                <a:latin typeface="Calibri"/>
                <a:ea typeface="Calibri"/>
                <a:cs typeface="Calibri"/>
                <a:sym typeface="Calibri"/>
              </a:rPr>
              <a:t> </a:t>
            </a:r>
            <a:r>
              <a:rPr lang="en-US" sz="2600" b="1" i="0" u="none" strike="noStrike" cap="none" dirty="0" err="1">
                <a:solidFill>
                  <a:schemeClr val="dk2"/>
                </a:solidFill>
                <a:latin typeface="Calibri"/>
                <a:ea typeface="Calibri"/>
                <a:cs typeface="Calibri"/>
                <a:sym typeface="Calibri"/>
              </a:rPr>
              <a:t>i</a:t>
            </a:r>
            <a:r>
              <a:rPr lang="en-US" sz="2600" b="1" i="0" u="none" strike="noStrike" cap="none" dirty="0">
                <a:solidFill>
                  <a:schemeClr val="dk2"/>
                </a:solidFill>
                <a:latin typeface="Calibri"/>
                <a:ea typeface="Calibri"/>
                <a:cs typeface="Calibri"/>
                <a:sym typeface="Calibri"/>
              </a:rPr>
              <a:t> </a:t>
            </a:r>
            <a:r>
              <a:rPr lang="en-US" sz="2600" b="1" i="0" u="none" strike="noStrike" cap="none" dirty="0" err="1">
                <a:solidFill>
                  <a:schemeClr val="dk2"/>
                </a:solidFill>
                <a:latin typeface="Calibri"/>
                <a:ea typeface="Calibri"/>
                <a:cs typeface="Calibri"/>
                <a:sym typeface="Calibri"/>
              </a:rPr>
              <a:t>Discapacitat</a:t>
            </a:r>
            <a:r>
              <a:rPr lang="en-US" sz="2600" b="1" i="0" u="none" strike="noStrike" cap="none" dirty="0">
                <a:solidFill>
                  <a:schemeClr val="dk2"/>
                </a:solidFill>
                <a:latin typeface="Calibri"/>
                <a:ea typeface="Calibri"/>
                <a:cs typeface="Calibri"/>
                <a:sym typeface="Calibri"/>
              </a:rPr>
              <a:t>“.</a:t>
            </a:r>
            <a:r>
              <a:rPr lang="en-US" sz="2600" b="0" i="0" u="none" strike="noStrike" cap="none" dirty="0">
                <a:solidFill>
                  <a:srgbClr val="000000"/>
                </a:solidFill>
                <a:latin typeface="Calibri"/>
                <a:ea typeface="Calibri"/>
                <a:cs typeface="Calibri"/>
                <a:sym typeface="Calibri"/>
              </a:rPr>
              <a:t> Un </a:t>
            </a:r>
            <a:r>
              <a:rPr lang="en-US" sz="2600" b="0" i="0" u="none" strike="noStrike" cap="none" dirty="0" err="1">
                <a:solidFill>
                  <a:srgbClr val="000000"/>
                </a:solidFill>
                <a:latin typeface="Calibri"/>
                <a:ea typeface="Calibri"/>
                <a:cs typeface="Calibri"/>
                <a:sym typeface="Calibri"/>
              </a:rPr>
              <a:t>espai</a:t>
            </a:r>
            <a:r>
              <a:rPr lang="en-US" sz="2600" b="0" i="0" u="none" strike="noStrike" cap="none" dirty="0">
                <a:solidFill>
                  <a:srgbClr val="000000"/>
                </a:solidFill>
                <a:latin typeface="Calibri"/>
                <a:ea typeface="Calibri"/>
                <a:cs typeface="Calibri"/>
                <a:sym typeface="Calibri"/>
              </a:rPr>
              <a:t> per </a:t>
            </a:r>
            <a:r>
              <a:rPr lang="en-US" sz="2600" b="0" i="0" u="none" strike="noStrike" cap="none" dirty="0" err="1">
                <a:solidFill>
                  <a:srgbClr val="000000"/>
                </a:solidFill>
                <a:latin typeface="Calibri"/>
                <a:ea typeface="Calibri"/>
                <a:cs typeface="Calibri"/>
                <a:sym typeface="Calibri"/>
              </a:rPr>
              <a:t>definir</a:t>
            </a:r>
            <a:r>
              <a:rPr lang="en-US" sz="2600" b="0" i="0" u="none" strike="noStrike" cap="none" dirty="0">
                <a:solidFill>
                  <a:srgbClr val="000000"/>
                </a:solidFill>
                <a:latin typeface="Calibri"/>
                <a:ea typeface="Calibri"/>
                <a:cs typeface="Calibri"/>
                <a:sym typeface="Calibri"/>
              </a:rPr>
              <a:t> quin </a:t>
            </a:r>
            <a:r>
              <a:rPr lang="en-US" sz="2600" b="0" i="0" u="none" strike="noStrike" cap="none" dirty="0" err="1">
                <a:solidFill>
                  <a:srgbClr val="000000"/>
                </a:solidFill>
                <a:latin typeface="Calibri"/>
                <a:ea typeface="Calibri"/>
                <a:cs typeface="Calibri"/>
                <a:sym typeface="Calibri"/>
              </a:rPr>
              <a:t>volem</a:t>
            </a:r>
            <a:r>
              <a:rPr lang="en-US" sz="2600" b="0" i="0" u="none" strike="noStrike" cap="none" dirty="0">
                <a:solidFill>
                  <a:srgbClr val="000000"/>
                </a:solidFill>
                <a:latin typeface="Calibri"/>
                <a:ea typeface="Calibri"/>
                <a:cs typeface="Calibri"/>
                <a:sym typeface="Calibri"/>
              </a:rPr>
              <a:t> que </a:t>
            </a:r>
            <a:r>
              <a:rPr lang="en-US" sz="2600" b="0" i="0" u="none" strike="noStrike" cap="none" dirty="0" err="1">
                <a:solidFill>
                  <a:srgbClr val="000000"/>
                </a:solidFill>
                <a:latin typeface="Calibri"/>
                <a:ea typeface="Calibri"/>
                <a:cs typeface="Calibri"/>
                <a:sym typeface="Calibri"/>
              </a:rPr>
              <a:t>sigui</a:t>
            </a:r>
            <a:r>
              <a:rPr lang="en-US" sz="2600" b="0" i="0" u="none" strike="noStrike" cap="none" dirty="0">
                <a:solidFill>
                  <a:srgbClr val="000000"/>
                </a:solidFill>
                <a:latin typeface="Calibri"/>
                <a:ea typeface="Calibri"/>
                <a:cs typeface="Calibri"/>
                <a:sym typeface="Calibri"/>
              </a:rPr>
              <a:t> el </a:t>
            </a:r>
            <a:r>
              <a:rPr lang="en-US" sz="2600" b="0" i="0" u="none" strike="noStrike" cap="none" dirty="0" err="1">
                <a:solidFill>
                  <a:srgbClr val="000000"/>
                </a:solidFill>
                <a:latin typeface="Calibri"/>
                <a:ea typeface="Calibri"/>
                <a:cs typeface="Calibri"/>
                <a:sym typeface="Calibri"/>
              </a:rPr>
              <a:t>futur</a:t>
            </a:r>
            <a:r>
              <a:rPr lang="en-US" sz="2600" b="0" i="0" u="none" strike="noStrike" cap="none" dirty="0">
                <a:solidFill>
                  <a:srgbClr val="000000"/>
                </a:solidFill>
                <a:latin typeface="Calibri"/>
                <a:ea typeface="Calibri"/>
                <a:cs typeface="Calibri"/>
                <a:sym typeface="Calibri"/>
              </a:rPr>
              <a:t> de la </a:t>
            </a:r>
            <a:r>
              <a:rPr lang="en-US" sz="2600" b="0" i="0" u="none" strike="noStrike" cap="none" dirty="0" err="1">
                <a:solidFill>
                  <a:srgbClr val="000000"/>
                </a:solidFill>
                <a:latin typeface="Calibri"/>
                <a:ea typeface="Calibri"/>
                <a:cs typeface="Calibri"/>
                <a:sym typeface="Calibri"/>
              </a:rPr>
              <a:t>longevitat</a:t>
            </a:r>
            <a:r>
              <a:rPr lang="en-US" sz="2600" b="0" i="0" u="none" strike="noStrike" cap="none" dirty="0">
                <a:solidFill>
                  <a:srgbClr val="000000"/>
                </a:solidFill>
                <a:latin typeface="Calibri"/>
                <a:ea typeface="Calibri"/>
                <a:cs typeface="Calibri"/>
                <a:sym typeface="Calibri"/>
              </a:rPr>
              <a:t> </a:t>
            </a:r>
            <a:r>
              <a:rPr lang="en-US" sz="2600" b="0" i="0" u="none" strike="noStrike" cap="none" dirty="0" err="1">
                <a:solidFill>
                  <a:srgbClr val="000000"/>
                </a:solidFill>
                <a:latin typeface="Calibri"/>
                <a:ea typeface="Calibri"/>
                <a:cs typeface="Calibri"/>
                <a:sym typeface="Calibri"/>
              </a:rPr>
              <a:t>en</a:t>
            </a:r>
            <a:r>
              <a:rPr lang="en-US" sz="2600" b="0" i="0" u="none" strike="noStrike" cap="none" dirty="0">
                <a:solidFill>
                  <a:srgbClr val="000000"/>
                </a:solidFill>
                <a:latin typeface="Calibri"/>
                <a:ea typeface="Calibri"/>
                <a:cs typeface="Calibri"/>
                <a:sym typeface="Calibri"/>
              </a:rPr>
              <a:t> el </a:t>
            </a:r>
            <a:r>
              <a:rPr lang="en-US" sz="2600" b="0" i="0" u="none" strike="noStrike" cap="none" dirty="0" err="1">
                <a:solidFill>
                  <a:srgbClr val="000000"/>
                </a:solidFill>
                <a:latin typeface="Calibri"/>
                <a:ea typeface="Calibri"/>
                <a:cs typeface="Calibri"/>
                <a:sym typeface="Calibri"/>
              </a:rPr>
              <a:t>nostre</a:t>
            </a:r>
            <a:r>
              <a:rPr lang="en-US" sz="2600" b="0" i="0" u="none" strike="noStrike" cap="none" dirty="0">
                <a:solidFill>
                  <a:srgbClr val="000000"/>
                </a:solidFill>
                <a:latin typeface="Calibri"/>
                <a:ea typeface="Calibri"/>
                <a:cs typeface="Calibri"/>
                <a:sym typeface="Calibri"/>
              </a:rPr>
              <a:t> </a:t>
            </a:r>
            <a:r>
              <a:rPr lang="en-US" sz="2600" b="0" i="0" u="none" strike="noStrike" cap="none" dirty="0" err="1">
                <a:solidFill>
                  <a:srgbClr val="000000"/>
                </a:solidFill>
                <a:latin typeface="Calibri"/>
                <a:ea typeface="Calibri"/>
                <a:cs typeface="Calibri"/>
                <a:sym typeface="Calibri"/>
              </a:rPr>
              <a:t>país</a:t>
            </a:r>
            <a:r>
              <a:rPr lang="en-US" sz="2600" b="0" i="0" u="none" strike="noStrike" cap="none" dirty="0">
                <a:solidFill>
                  <a:srgbClr val="000000"/>
                </a:solidFill>
                <a:latin typeface="Calibri"/>
                <a:ea typeface="Calibri"/>
                <a:cs typeface="Calibri"/>
                <a:sym typeface="Calibri"/>
              </a:rPr>
              <a:t>, </a:t>
            </a:r>
            <a:r>
              <a:rPr lang="en-US" sz="2600" b="0" i="0" u="none" strike="noStrike" cap="none" dirty="0" err="1">
                <a:solidFill>
                  <a:srgbClr val="000000"/>
                </a:solidFill>
                <a:latin typeface="Calibri"/>
                <a:ea typeface="Calibri"/>
                <a:cs typeface="Calibri"/>
                <a:sym typeface="Calibri"/>
              </a:rPr>
              <a:t>però</a:t>
            </a:r>
            <a:r>
              <a:rPr lang="en-US" sz="2600" b="0" i="0" u="none" strike="noStrike" cap="none" dirty="0">
                <a:solidFill>
                  <a:srgbClr val="000000"/>
                </a:solidFill>
                <a:latin typeface="Calibri"/>
                <a:ea typeface="Calibri"/>
                <a:cs typeface="Calibri"/>
                <a:sym typeface="Calibri"/>
              </a:rPr>
              <a:t> </a:t>
            </a:r>
            <a:r>
              <a:rPr lang="en-US" sz="2600" b="0" i="0" u="none" strike="noStrike" cap="none" dirty="0" err="1">
                <a:solidFill>
                  <a:srgbClr val="000000"/>
                </a:solidFill>
                <a:latin typeface="Calibri"/>
                <a:ea typeface="Calibri"/>
                <a:cs typeface="Calibri"/>
                <a:sym typeface="Calibri"/>
              </a:rPr>
              <a:t>també</a:t>
            </a:r>
            <a:r>
              <a:rPr lang="en-US" sz="2600" b="0" i="0" u="none" strike="noStrike" cap="none" dirty="0">
                <a:solidFill>
                  <a:srgbClr val="000000"/>
                </a:solidFill>
                <a:latin typeface="Calibri"/>
                <a:ea typeface="Calibri"/>
                <a:cs typeface="Calibri"/>
                <a:sym typeface="Calibri"/>
              </a:rPr>
              <a:t> </a:t>
            </a:r>
            <a:r>
              <a:rPr lang="en-US" sz="2600" b="0" i="0" u="none" strike="noStrike" cap="none" dirty="0" err="1">
                <a:solidFill>
                  <a:srgbClr val="000000"/>
                </a:solidFill>
                <a:latin typeface="Calibri"/>
                <a:ea typeface="Calibri"/>
                <a:cs typeface="Calibri"/>
                <a:sym typeface="Calibri"/>
              </a:rPr>
              <a:t>arreu</a:t>
            </a:r>
            <a:r>
              <a:rPr lang="en-US" sz="2600" b="0" i="0" u="none" strike="noStrike" cap="none" dirty="0">
                <a:solidFill>
                  <a:srgbClr val="000000"/>
                </a:solidFill>
                <a:latin typeface="Calibri"/>
                <a:ea typeface="Calibri"/>
                <a:cs typeface="Calibri"/>
                <a:sym typeface="Calibri"/>
              </a:rPr>
              <a:t> del </a:t>
            </a:r>
            <a:r>
              <a:rPr lang="en-US" sz="2600" b="0" i="0" u="none" strike="noStrike" cap="none" dirty="0" err="1">
                <a:solidFill>
                  <a:srgbClr val="000000"/>
                </a:solidFill>
                <a:latin typeface="Calibri"/>
                <a:ea typeface="Calibri"/>
                <a:cs typeface="Calibri"/>
                <a:sym typeface="Calibri"/>
              </a:rPr>
              <a:t>món</a:t>
            </a:r>
            <a:r>
              <a:rPr lang="en-US" sz="2600" b="0" i="0" u="none" strike="noStrike" cap="none" dirty="0">
                <a:solidFill>
                  <a:srgbClr val="000000"/>
                </a:solidFill>
                <a:latin typeface="Calibri"/>
                <a:ea typeface="Calibri"/>
                <a:cs typeface="Calibri"/>
                <a:sym typeface="Calibri"/>
              </a:rPr>
              <a:t>.</a:t>
            </a:r>
            <a:endParaRPr sz="2600" b="0" i="0" u="none" strike="noStrike" cap="none" dirty="0">
              <a:solidFill>
                <a:srgbClr val="000000"/>
              </a:solidFill>
              <a:latin typeface="Calibri"/>
              <a:ea typeface="Calibri"/>
              <a:cs typeface="Calibri"/>
              <a:sym typeface="Calibri"/>
            </a:endParaRPr>
          </a:p>
        </p:txBody>
      </p:sp>
      <p:sp>
        <p:nvSpPr>
          <p:cNvPr id="450" name="Google Shape;450;p59"/>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59"/>
          <p:cNvSpPr txBox="1">
            <a:spLocks noGrp="1"/>
          </p:cNvSpPr>
          <p:nvPr>
            <p:ph type="title"/>
          </p:nvPr>
        </p:nvSpPr>
        <p:spPr>
          <a:xfrm>
            <a:off x="665699" y="815723"/>
            <a:ext cx="9993834" cy="2217210"/>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b="1" dirty="0">
                <a:solidFill>
                  <a:schemeClr val="dk2"/>
                </a:solidFill>
              </a:rPr>
              <a:t>3</a:t>
            </a:r>
            <a:r>
              <a:rPr lang="en-US" b="1" dirty="0" smtClean="0">
                <a:solidFill>
                  <a:schemeClr val="dk2"/>
                </a:solidFill>
              </a:rPr>
              <a:t>. </a:t>
            </a:r>
            <a:r>
              <a:rPr lang="en-US" b="1" dirty="0" err="1" smtClean="0">
                <a:solidFill>
                  <a:schemeClr val="dk2"/>
                </a:solidFill>
              </a:rPr>
              <a:t>Projectes</a:t>
            </a:r>
            <a:r>
              <a:rPr lang="en-US" sz="3600" b="1" dirty="0" smtClean="0">
                <a:solidFill>
                  <a:schemeClr val="dk2"/>
                </a:solidFill>
              </a:rPr>
              <a:t>. </a:t>
            </a:r>
            <a:r>
              <a:rPr lang="en-US" sz="3600" b="1" dirty="0" err="1" smtClean="0">
                <a:solidFill>
                  <a:schemeClr val="dk2"/>
                </a:solidFill>
              </a:rPr>
              <a:t>Acció</a:t>
            </a:r>
            <a:r>
              <a:rPr lang="en-US" sz="3600" b="1" dirty="0" smtClean="0">
                <a:solidFill>
                  <a:schemeClr val="dk2"/>
                </a:solidFill>
              </a:rPr>
              <a:t> Social </a:t>
            </a:r>
            <a:r>
              <a:rPr lang="en-US" sz="3600" b="1" dirty="0" err="1" smtClean="0">
                <a:solidFill>
                  <a:schemeClr val="dk2"/>
                </a:solidFill>
              </a:rPr>
              <a:t>i</a:t>
            </a:r>
            <a:r>
              <a:rPr lang="en-US" sz="3600" b="1" dirty="0" smtClean="0">
                <a:solidFill>
                  <a:schemeClr val="dk2"/>
                </a:solidFill>
              </a:rPr>
              <a:t> Gent Gran. </a:t>
            </a:r>
            <a:br>
              <a:rPr lang="en-US" sz="3600" b="1" dirty="0" smtClean="0">
                <a:solidFill>
                  <a:schemeClr val="dk2"/>
                </a:solidFill>
              </a:rPr>
            </a:br>
            <a:r>
              <a:rPr lang="en-US" sz="2800" b="1" dirty="0" smtClean="0">
                <a:solidFill>
                  <a:schemeClr val="dk2"/>
                </a:solidFill>
              </a:rPr>
              <a:t>C III </a:t>
            </a:r>
            <a:r>
              <a:rPr lang="en-US" sz="2800" b="1" dirty="0" err="1" smtClean="0">
                <a:solidFill>
                  <a:schemeClr val="dk2"/>
                </a:solidFill>
              </a:rPr>
              <a:t>Congrés</a:t>
            </a:r>
            <a:r>
              <a:rPr lang="en-US" sz="2800" b="1" dirty="0" smtClean="0">
                <a:solidFill>
                  <a:schemeClr val="dk2"/>
                </a:solidFill>
              </a:rPr>
              <a:t> </a:t>
            </a:r>
            <a:r>
              <a:rPr lang="en-US" sz="2800" b="1" dirty="0" err="1" smtClean="0">
                <a:solidFill>
                  <a:schemeClr val="dk2"/>
                </a:solidFill>
              </a:rPr>
              <a:t>sobre</a:t>
            </a:r>
            <a:r>
              <a:rPr lang="en-US" sz="2800" b="1" dirty="0" smtClean="0">
                <a:solidFill>
                  <a:schemeClr val="dk2"/>
                </a:solidFill>
              </a:rPr>
              <a:t> </a:t>
            </a:r>
            <a:r>
              <a:rPr lang="en-US" sz="2800" b="1" dirty="0" smtClean="0">
                <a:solidFill>
                  <a:schemeClr val="dk2"/>
                </a:solidFill>
              </a:rPr>
              <a:t>el </a:t>
            </a:r>
            <a:r>
              <a:rPr lang="en-US" sz="2800" b="1" dirty="0" err="1" smtClean="0">
                <a:solidFill>
                  <a:schemeClr val="dk2"/>
                </a:solidFill>
              </a:rPr>
              <a:t>Dret</a:t>
            </a:r>
            <a:r>
              <a:rPr lang="en-US" sz="2800" b="1" dirty="0" smtClean="0">
                <a:solidFill>
                  <a:schemeClr val="dk2"/>
                </a:solidFill>
              </a:rPr>
              <a:t> a </a:t>
            </a:r>
            <a:r>
              <a:rPr lang="en-US" sz="2800" b="1" dirty="0" err="1">
                <a:solidFill>
                  <a:schemeClr val="dk2"/>
                </a:solidFill>
              </a:rPr>
              <a:t>l’Autonomia</a:t>
            </a:r>
            <a:r>
              <a:rPr lang="en-US" sz="2800" b="1" dirty="0">
                <a:solidFill>
                  <a:schemeClr val="dk2"/>
                </a:solidFill>
              </a:rPr>
              <a:t> </a:t>
            </a:r>
            <a:r>
              <a:rPr lang="en-US" sz="2800" b="1" dirty="0" smtClean="0">
                <a:solidFill>
                  <a:schemeClr val="dk2"/>
                </a:solidFill>
              </a:rPr>
              <a:t>Personal</a:t>
            </a:r>
            <a:r>
              <a:rPr lang="es-ES" sz="2800" b="1" dirty="0" smtClean="0">
                <a:solidFill>
                  <a:schemeClr val="dk2"/>
                </a:solidFill>
              </a:rPr>
              <a:t>. </a:t>
            </a:r>
            <a:r>
              <a:rPr lang="es-ES" sz="2800" b="1" dirty="0" err="1" smtClean="0">
                <a:solidFill>
                  <a:schemeClr val="dk2"/>
                </a:solidFill>
              </a:rPr>
              <a:t>Envelliment</a:t>
            </a:r>
            <a:r>
              <a:rPr lang="es-ES" sz="2800" b="1" dirty="0" smtClean="0">
                <a:solidFill>
                  <a:schemeClr val="dk2"/>
                </a:solidFill>
              </a:rPr>
              <a:t>, </a:t>
            </a:r>
            <a:r>
              <a:rPr lang="es-ES" sz="2800" b="1" dirty="0" err="1" smtClean="0">
                <a:solidFill>
                  <a:schemeClr val="dk2"/>
                </a:solidFill>
              </a:rPr>
              <a:t>cronicitat</a:t>
            </a:r>
            <a:r>
              <a:rPr lang="es-ES" sz="2800" b="1" dirty="0" smtClean="0">
                <a:solidFill>
                  <a:schemeClr val="dk2"/>
                </a:solidFill>
              </a:rPr>
              <a:t> i </a:t>
            </a:r>
            <a:r>
              <a:rPr lang="es-ES" sz="2800" b="1" dirty="0" err="1" smtClean="0">
                <a:solidFill>
                  <a:schemeClr val="dk2"/>
                </a:solidFill>
              </a:rPr>
              <a:t>discapacitat</a:t>
            </a:r>
            <a:r>
              <a:rPr lang="es-ES" sz="2800" b="1" dirty="0" smtClean="0">
                <a:solidFill>
                  <a:schemeClr val="dk2"/>
                </a:solidFill>
              </a:rPr>
              <a:t>.</a:t>
            </a:r>
            <a:br>
              <a:rPr lang="es-ES" sz="2800" b="1" dirty="0" smtClean="0">
                <a:solidFill>
                  <a:schemeClr val="dk2"/>
                </a:solidFill>
              </a:rPr>
            </a:br>
            <a:endParaRPr sz="2800" b="1" dirty="0">
              <a:solidFill>
                <a:schemeClr val="dk2"/>
              </a:solidFill>
            </a:endParaRPr>
          </a:p>
        </p:txBody>
      </p:sp>
      <p:pic>
        <p:nvPicPr>
          <p:cNvPr id="452" name="Google Shape;452;p59"/>
          <p:cNvPicPr preferRelativeResize="0"/>
          <p:nvPr/>
        </p:nvPicPr>
        <p:blipFill rotWithShape="1">
          <a:blip r:embed="rId3">
            <a:alphaModFix/>
          </a:blip>
          <a:srcRect/>
          <a:stretch/>
        </p:blipFill>
        <p:spPr>
          <a:xfrm>
            <a:off x="6941466" y="5086988"/>
            <a:ext cx="3802734" cy="1116988"/>
          </a:xfrm>
          <a:prstGeom prst="rect">
            <a:avLst/>
          </a:prstGeom>
          <a:noFill/>
          <a:ln>
            <a:noFill/>
          </a:ln>
        </p:spPr>
      </p:pic>
      <p:sp>
        <p:nvSpPr>
          <p:cNvPr id="453" name="Google Shape;453;p59"/>
          <p:cNvSpPr txBox="1"/>
          <p:nvPr/>
        </p:nvSpPr>
        <p:spPr>
          <a:xfrm>
            <a:off x="665699" y="4957511"/>
            <a:ext cx="5341659" cy="1246465"/>
          </a:xfrm>
          <a:prstGeom prst="rect">
            <a:avLst/>
          </a:prstGeom>
          <a:noFill/>
          <a:ln>
            <a:noFill/>
          </a:ln>
        </p:spPr>
        <p:txBody>
          <a:bodyPr spcFirstLastPara="1" wrap="square" lIns="91425" tIns="91425" rIns="91425" bIns="91425" anchor="t" anchorCtr="0">
            <a:spAutoFit/>
          </a:bodyPr>
          <a:lstStyle/>
          <a:p>
            <a:pPr marR="36195" lvl="0" algn="ctr">
              <a:lnSpc>
                <a:spcPct val="114999"/>
              </a:lnSpc>
            </a:pPr>
            <a:r>
              <a:rPr lang="en-US" sz="2000" b="1" u="sng" dirty="0" smtClean="0">
                <a:solidFill>
                  <a:schemeClr val="dk1"/>
                </a:solidFill>
                <a:latin typeface="Calibri"/>
                <a:ea typeface="Calibri"/>
                <a:cs typeface="Calibri"/>
                <a:sym typeface="Calibri"/>
              </a:rPr>
              <a:t>5 </a:t>
            </a:r>
            <a:r>
              <a:rPr lang="en-US" sz="2000" b="1" u="sng" dirty="0" err="1" smtClean="0">
                <a:solidFill>
                  <a:schemeClr val="dk1"/>
                </a:solidFill>
                <a:latin typeface="Calibri"/>
                <a:ea typeface="Calibri"/>
                <a:cs typeface="Calibri"/>
                <a:sym typeface="Calibri"/>
              </a:rPr>
              <a:t>seus</a:t>
            </a:r>
            <a:r>
              <a:rPr lang="en-US" sz="2000" b="1" u="sng"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Barcelona </a:t>
            </a:r>
            <a:r>
              <a:rPr lang="en-US" sz="2000" dirty="0" err="1">
                <a:solidFill>
                  <a:schemeClr val="dk1"/>
                </a:solidFill>
                <a:latin typeface="Calibri"/>
                <a:ea typeface="Calibri"/>
                <a:cs typeface="Calibri"/>
                <a:sym typeface="Calibri"/>
              </a:rPr>
              <a:t>febrer</a:t>
            </a:r>
            <a:r>
              <a:rPr lang="en-US" sz="2000" dirty="0">
                <a:solidFill>
                  <a:schemeClr val="dk1"/>
                </a:solidFill>
                <a:latin typeface="Calibri"/>
                <a:ea typeface="Calibri"/>
                <a:cs typeface="Calibri"/>
                <a:sym typeface="Calibri"/>
              </a:rPr>
              <a:t> 2023; </a:t>
            </a:r>
            <a:r>
              <a:rPr lang="en-US" sz="2000" dirty="0" smtClean="0">
                <a:solidFill>
                  <a:schemeClr val="dk1"/>
                </a:solidFill>
                <a:latin typeface="Calibri"/>
                <a:ea typeface="Calibri"/>
                <a:cs typeface="Calibri"/>
                <a:sym typeface="Calibri"/>
              </a:rPr>
              <a:t>Salamanca </a:t>
            </a:r>
            <a:r>
              <a:rPr lang="en-US" sz="2000" dirty="0" err="1" smtClean="0">
                <a:solidFill>
                  <a:schemeClr val="dk1"/>
                </a:solidFill>
                <a:latin typeface="Calibri"/>
                <a:ea typeface="Calibri"/>
                <a:cs typeface="Calibri"/>
                <a:sym typeface="Calibri"/>
              </a:rPr>
              <a:t>febrer</a:t>
            </a:r>
            <a:r>
              <a:rPr lang="en-US" sz="2000" dirty="0" smtClean="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2023; </a:t>
            </a:r>
            <a:r>
              <a:rPr lang="en-US" sz="2000" dirty="0" smtClean="0">
                <a:solidFill>
                  <a:schemeClr val="dk1"/>
                </a:solidFill>
                <a:latin typeface="Calibri"/>
                <a:ea typeface="Calibri"/>
                <a:cs typeface="Calibri"/>
                <a:sym typeface="Calibri"/>
              </a:rPr>
              <a:t>Albacete, Mérida 2023</a:t>
            </a:r>
            <a:r>
              <a:rPr lang="en-US" sz="2000" dirty="0">
                <a:solidFill>
                  <a:schemeClr val="dk1"/>
                </a:solidFill>
                <a:latin typeface="Calibri"/>
                <a:ea typeface="Calibri"/>
                <a:cs typeface="Calibri"/>
                <a:sym typeface="Calibri"/>
              </a:rPr>
              <a:t>. (Madrid </a:t>
            </a:r>
            <a:r>
              <a:rPr lang="en-US" sz="2000" dirty="0" err="1">
                <a:solidFill>
                  <a:schemeClr val="dk1"/>
                </a:solidFill>
                <a:latin typeface="Calibri"/>
                <a:ea typeface="Calibri"/>
                <a:cs typeface="Calibri"/>
                <a:sym typeface="Calibri"/>
              </a:rPr>
              <a:t>octubre</a:t>
            </a:r>
            <a:r>
              <a:rPr lang="en-US" sz="2000"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2022</a:t>
            </a:r>
            <a:r>
              <a:rPr lang="en-US" sz="2000" dirty="0">
                <a:solidFill>
                  <a:schemeClr val="dk1"/>
                </a:solidFill>
                <a:latin typeface="Calibri"/>
                <a:ea typeface="Calibri"/>
                <a:cs typeface="Calibri"/>
                <a:sym typeface="Calibri"/>
              </a:rPr>
              <a:t>)</a:t>
            </a:r>
            <a:endParaRPr sz="2000" dirty="0">
              <a:latin typeface="Calibri"/>
              <a:ea typeface="Calibri"/>
              <a:cs typeface="Calibri"/>
              <a:sym typeface="Calibri"/>
            </a:endParaRPr>
          </a:p>
        </p:txBody>
      </p:sp>
      <p:pic>
        <p:nvPicPr>
          <p:cNvPr id="454" name="Google Shape;454;p59"/>
          <p:cNvPicPr preferRelativeResize="0"/>
          <p:nvPr/>
        </p:nvPicPr>
        <p:blipFill rotWithShape="1">
          <a:blip r:embed="rId4">
            <a:alphaModFix/>
          </a:blip>
          <a:srcRect l="12784" r="12146"/>
          <a:stretch/>
        </p:blipFill>
        <p:spPr>
          <a:xfrm>
            <a:off x="9966688" y="-251978"/>
            <a:ext cx="2036449" cy="1464974"/>
          </a:xfrm>
          <a:prstGeom prst="rect">
            <a:avLst/>
          </a:prstGeom>
          <a:noFill/>
          <a:ln>
            <a:noFill/>
          </a:ln>
        </p:spPr>
      </p:pic>
      <p:pic>
        <p:nvPicPr>
          <p:cNvPr id="3" name="Imagen 2"/>
          <p:cNvPicPr>
            <a:picLocks noChangeAspect="1"/>
          </p:cNvPicPr>
          <p:nvPr/>
        </p:nvPicPr>
        <p:blipFill>
          <a:blip r:embed="rId5"/>
          <a:stretch>
            <a:fillRect/>
          </a:stretch>
        </p:blipFill>
        <p:spPr>
          <a:xfrm>
            <a:off x="665699" y="1734795"/>
            <a:ext cx="353599" cy="262151"/>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sp>
        <p:nvSpPr>
          <p:cNvPr id="446" name="Google Shape;446;p59"/>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447" name="Google Shape;447;p59"/>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448" name="Google Shape;448;p59"/>
          <p:cNvSpPr txBox="1">
            <a:spLocks noGrp="1"/>
          </p:cNvSpPr>
          <p:nvPr>
            <p:ph type="sldNum" idx="12"/>
          </p:nvPr>
        </p:nvSpPr>
        <p:spPr>
          <a:xfrm>
            <a:off x="11068811" y="6465214"/>
            <a:ext cx="231900" cy="1779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23</a:t>
            </a:fld>
            <a:endParaRPr/>
          </a:p>
        </p:txBody>
      </p:sp>
      <p:sp>
        <p:nvSpPr>
          <p:cNvPr id="449" name="Google Shape;449;p59"/>
          <p:cNvSpPr txBox="1"/>
          <p:nvPr/>
        </p:nvSpPr>
        <p:spPr>
          <a:xfrm>
            <a:off x="1080325" y="1632025"/>
            <a:ext cx="10220400" cy="2135826"/>
          </a:xfrm>
          <a:prstGeom prst="rect">
            <a:avLst/>
          </a:prstGeom>
          <a:noFill/>
          <a:ln>
            <a:noFill/>
          </a:ln>
        </p:spPr>
        <p:txBody>
          <a:bodyPr spcFirstLastPara="1" wrap="square" lIns="0" tIns="12050" rIns="0" bIns="0" anchor="t" anchorCtr="0">
            <a:spAutoFit/>
          </a:bodyPr>
          <a:lstStyle/>
          <a:p>
            <a:pPr marL="0" marR="36195" lvl="0" indent="0" algn="l" rtl="0">
              <a:lnSpc>
                <a:spcPct val="114999"/>
              </a:lnSpc>
              <a:spcBef>
                <a:spcPts val="0"/>
              </a:spcBef>
              <a:spcAft>
                <a:spcPts val="0"/>
              </a:spcAft>
              <a:buClr>
                <a:srgbClr val="000000"/>
              </a:buClr>
              <a:buSzPts val="2400"/>
              <a:buFont typeface="Arial"/>
              <a:buNone/>
            </a:pPr>
            <a:r>
              <a:rPr lang="en-US" sz="2400" dirty="0" smtClean="0">
                <a:latin typeface="Calibri"/>
                <a:ea typeface="Calibri"/>
                <a:cs typeface="Calibri"/>
                <a:sym typeface="Calibri"/>
              </a:rPr>
              <a:t>Com a </a:t>
            </a:r>
            <a:r>
              <a:rPr lang="en-US" sz="2400" dirty="0" err="1" smtClean="0">
                <a:latin typeface="Calibri"/>
                <a:ea typeface="Calibri"/>
                <a:cs typeface="Calibri"/>
                <a:sym typeface="Calibri"/>
              </a:rPr>
              <a:t>membre</a:t>
            </a:r>
            <a:r>
              <a:rPr lang="en-US" sz="2400" dirty="0" smtClean="0">
                <a:latin typeface="Calibri"/>
                <a:ea typeface="Calibri"/>
                <a:cs typeface="Calibri"/>
                <a:sym typeface="Calibri"/>
              </a:rPr>
              <a:t> del </a:t>
            </a:r>
            <a:r>
              <a:rPr lang="en-US" sz="2400" dirty="0" err="1" smtClean="0">
                <a:latin typeface="Calibri"/>
                <a:ea typeface="Calibri"/>
                <a:cs typeface="Calibri"/>
                <a:sym typeface="Calibri"/>
              </a:rPr>
              <a:t>Consell</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d’Associacions</a:t>
            </a:r>
            <a:r>
              <a:rPr lang="en-US" sz="2400" dirty="0" smtClean="0">
                <a:latin typeface="Calibri"/>
                <a:ea typeface="Calibri"/>
                <a:cs typeface="Calibri"/>
                <a:sym typeface="Calibri"/>
              </a:rPr>
              <a:t> de Barcelona – CAB hem </a:t>
            </a:r>
            <a:r>
              <a:rPr lang="en-US" sz="2400" dirty="0" err="1" smtClean="0">
                <a:latin typeface="Calibri"/>
                <a:ea typeface="Calibri"/>
                <a:cs typeface="Calibri"/>
                <a:sym typeface="Calibri"/>
              </a:rPr>
              <a:t>dut</a:t>
            </a:r>
            <a:r>
              <a:rPr lang="en-US" sz="2400" dirty="0" smtClean="0">
                <a:latin typeface="Calibri"/>
                <a:ea typeface="Calibri"/>
                <a:cs typeface="Calibri"/>
                <a:sym typeface="Calibri"/>
              </a:rPr>
              <a:t> a </a:t>
            </a:r>
            <a:r>
              <a:rPr lang="en-US" sz="2400" dirty="0" err="1" smtClean="0">
                <a:latin typeface="Calibri"/>
                <a:ea typeface="Calibri"/>
                <a:cs typeface="Calibri"/>
                <a:sym typeface="Calibri"/>
              </a:rPr>
              <a:t>terme</a:t>
            </a:r>
            <a:r>
              <a:rPr lang="en-US" sz="2400" dirty="0" smtClean="0">
                <a:latin typeface="Calibri"/>
                <a:ea typeface="Calibri"/>
                <a:cs typeface="Calibri"/>
                <a:sym typeface="Calibri"/>
              </a:rPr>
              <a:t> el</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smtClean="0">
                <a:solidFill>
                  <a:schemeClr val="dk2"/>
                </a:solidFill>
                <a:latin typeface="Calibri"/>
                <a:ea typeface="Calibri"/>
                <a:cs typeface="Calibri"/>
                <a:sym typeface="Calibri"/>
              </a:rPr>
              <a:t>“ III </a:t>
            </a:r>
            <a:r>
              <a:rPr lang="en-US" sz="2400" i="0" u="none" strike="noStrike" cap="none" dirty="0" err="1">
                <a:solidFill>
                  <a:schemeClr val="dk2"/>
                </a:solidFill>
                <a:latin typeface="Calibri"/>
                <a:ea typeface="Calibri"/>
                <a:cs typeface="Calibri"/>
                <a:sym typeface="Calibri"/>
              </a:rPr>
              <a:t>Congrés</a:t>
            </a:r>
            <a:r>
              <a:rPr lang="en-US" sz="2400" i="0" u="none" strike="noStrike" cap="none" dirty="0">
                <a:solidFill>
                  <a:schemeClr val="dk2"/>
                </a:solidFill>
                <a:latin typeface="Calibri"/>
                <a:ea typeface="Calibri"/>
                <a:cs typeface="Calibri"/>
                <a:sym typeface="Calibri"/>
              </a:rPr>
              <a:t> </a:t>
            </a:r>
            <a:r>
              <a:rPr lang="en-US" sz="2400" dirty="0" smtClean="0">
                <a:solidFill>
                  <a:schemeClr val="dk2"/>
                </a:solidFill>
                <a:latin typeface="Calibri"/>
                <a:ea typeface="Calibri"/>
                <a:cs typeface="Calibri"/>
                <a:sym typeface="Calibri"/>
              </a:rPr>
              <a:t>de les </a:t>
            </a:r>
            <a:r>
              <a:rPr lang="en-US" sz="2400" dirty="0" err="1" smtClean="0">
                <a:solidFill>
                  <a:schemeClr val="dk2"/>
                </a:solidFill>
                <a:latin typeface="Calibri"/>
                <a:ea typeface="Calibri"/>
                <a:cs typeface="Calibri"/>
                <a:sym typeface="Calibri"/>
              </a:rPr>
              <a:t>Associacions</a:t>
            </a:r>
            <a:r>
              <a:rPr lang="en-US" sz="2400" dirty="0" smtClean="0">
                <a:solidFill>
                  <a:schemeClr val="dk2"/>
                </a:solidFill>
                <a:latin typeface="Calibri"/>
                <a:ea typeface="Calibri"/>
                <a:cs typeface="Calibri"/>
                <a:sym typeface="Calibri"/>
              </a:rPr>
              <a:t> de Barcelona</a:t>
            </a:r>
            <a:r>
              <a:rPr lang="en-US" sz="2400" i="0" u="none" strike="noStrike" cap="none" dirty="0" smtClean="0">
                <a:solidFill>
                  <a:schemeClr val="dk2"/>
                </a:solidFill>
                <a:latin typeface="Calibri"/>
                <a:ea typeface="Calibri"/>
                <a:cs typeface="Calibri"/>
                <a:sym typeface="Calibri"/>
              </a:rPr>
              <a:t>“.</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Una</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edició</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en</a:t>
            </a:r>
            <a:r>
              <a:rPr lang="en-US" sz="2400" i="0" u="none" strike="noStrike" cap="none" dirty="0" smtClean="0">
                <a:solidFill>
                  <a:srgbClr val="000000"/>
                </a:solidFill>
                <a:latin typeface="Calibri"/>
                <a:ea typeface="Calibri"/>
                <a:cs typeface="Calibri"/>
                <a:sym typeface="Calibri"/>
              </a:rPr>
              <a:t> la que </a:t>
            </a:r>
            <a:r>
              <a:rPr lang="en-US" sz="2400" i="0" u="none" strike="noStrike" cap="none" dirty="0" err="1" smtClean="0">
                <a:solidFill>
                  <a:srgbClr val="000000"/>
                </a:solidFill>
                <a:latin typeface="Calibri"/>
                <a:ea typeface="Calibri"/>
                <a:cs typeface="Calibri"/>
                <a:sym typeface="Calibri"/>
              </a:rPr>
              <a:t>es</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posa</a:t>
            </a:r>
            <a:r>
              <a:rPr lang="en-US" sz="2400" i="0" u="none" strike="noStrike" cap="none" dirty="0" smtClean="0">
                <a:solidFill>
                  <a:srgbClr val="000000"/>
                </a:solidFill>
                <a:latin typeface="Calibri"/>
                <a:ea typeface="Calibri"/>
                <a:cs typeface="Calibri"/>
                <a:sym typeface="Calibri"/>
              </a:rPr>
              <a:t> especial </a:t>
            </a:r>
            <a:r>
              <a:rPr lang="en-US" sz="2400" i="0" u="none" strike="noStrike" cap="none" dirty="0" err="1" smtClean="0">
                <a:solidFill>
                  <a:srgbClr val="000000"/>
                </a:solidFill>
                <a:latin typeface="Calibri"/>
                <a:ea typeface="Calibri"/>
                <a:cs typeface="Calibri"/>
                <a:sym typeface="Calibri"/>
              </a:rPr>
              <a:t>èmfasi</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en</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els</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Valors</a:t>
            </a:r>
            <a:r>
              <a:rPr lang="en-US" sz="2400" i="0" u="none" strike="noStrike" cap="none" dirty="0" smtClean="0">
                <a:solidFill>
                  <a:srgbClr val="000000"/>
                </a:solidFill>
                <a:latin typeface="Calibri"/>
                <a:ea typeface="Calibri"/>
                <a:cs typeface="Calibri"/>
                <a:sym typeface="Calibri"/>
              </a:rPr>
              <a:t> I </a:t>
            </a:r>
            <a:r>
              <a:rPr lang="en-US" sz="2400" i="0" u="none" strike="noStrike" cap="none" dirty="0" err="1" smtClean="0">
                <a:solidFill>
                  <a:srgbClr val="000000"/>
                </a:solidFill>
                <a:latin typeface="Calibri"/>
                <a:ea typeface="Calibri"/>
                <a:cs typeface="Calibri"/>
                <a:sym typeface="Calibri"/>
              </a:rPr>
              <a:t>l’ètica</a:t>
            </a:r>
            <a:r>
              <a:rPr lang="en-US" sz="2400" i="0" u="none" strike="noStrike" cap="none" dirty="0" smtClean="0">
                <a:solidFill>
                  <a:srgbClr val="000000"/>
                </a:solidFill>
                <a:latin typeface="Calibri"/>
                <a:ea typeface="Calibri"/>
                <a:cs typeface="Calibri"/>
                <a:sym typeface="Calibri"/>
              </a:rPr>
              <a:t> per a la </a:t>
            </a:r>
            <a:r>
              <a:rPr lang="en-US" sz="2400" i="0" u="none" strike="noStrike" cap="none" dirty="0" err="1" smtClean="0">
                <a:solidFill>
                  <a:srgbClr val="000000"/>
                </a:solidFill>
                <a:latin typeface="Calibri"/>
                <a:ea typeface="Calibri"/>
                <a:cs typeface="Calibri"/>
                <a:sym typeface="Calibri"/>
              </a:rPr>
              <a:t>transformació</a:t>
            </a:r>
            <a:r>
              <a:rPr lang="en-US" sz="2400" i="0" u="none" strike="noStrike" cap="none" dirty="0" smtClean="0">
                <a:solidFill>
                  <a:srgbClr val="000000"/>
                </a:solidFill>
                <a:latin typeface="Calibri"/>
                <a:ea typeface="Calibri"/>
                <a:cs typeface="Calibri"/>
                <a:sym typeface="Calibri"/>
              </a:rPr>
              <a:t> social </a:t>
            </a:r>
            <a:r>
              <a:rPr lang="en-US" sz="2400" i="0" u="none" strike="noStrike" cap="none" dirty="0" err="1" smtClean="0">
                <a:solidFill>
                  <a:srgbClr val="000000"/>
                </a:solidFill>
                <a:latin typeface="Calibri"/>
                <a:ea typeface="Calibri"/>
                <a:cs typeface="Calibri"/>
                <a:sym typeface="Calibri"/>
              </a:rPr>
              <a:t>i</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en</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l’elaboració</a:t>
            </a:r>
            <a:r>
              <a:rPr lang="en-US" sz="2400" i="0" u="none" strike="noStrike" cap="none" dirty="0" smtClean="0">
                <a:solidFill>
                  <a:srgbClr val="000000"/>
                </a:solidFill>
                <a:latin typeface="Calibri"/>
                <a:ea typeface="Calibri"/>
                <a:cs typeface="Calibri"/>
                <a:sym typeface="Calibri"/>
              </a:rPr>
              <a:t> d’un Codi </a:t>
            </a:r>
            <a:r>
              <a:rPr lang="en-US" sz="2400" i="0" u="none" strike="noStrike" cap="none" dirty="0" err="1" smtClean="0">
                <a:solidFill>
                  <a:srgbClr val="000000"/>
                </a:solidFill>
                <a:latin typeface="Calibri"/>
                <a:ea typeface="Calibri"/>
                <a:cs typeface="Calibri"/>
                <a:sym typeface="Calibri"/>
              </a:rPr>
              <a:t>Ètic</a:t>
            </a:r>
            <a:r>
              <a:rPr lang="en-US" sz="2400" i="0" u="none" strike="noStrike" cap="none" dirty="0" smtClean="0">
                <a:solidFill>
                  <a:srgbClr val="000000"/>
                </a:solidFill>
                <a:latin typeface="Calibri"/>
                <a:ea typeface="Calibri"/>
                <a:cs typeface="Calibri"/>
                <a:sym typeface="Calibri"/>
              </a:rPr>
              <a:t> </a:t>
            </a:r>
            <a:r>
              <a:rPr lang="en-US" sz="2400" i="0" u="none" strike="noStrike" cap="none" dirty="0" err="1" smtClean="0">
                <a:solidFill>
                  <a:srgbClr val="000000"/>
                </a:solidFill>
                <a:latin typeface="Calibri"/>
                <a:ea typeface="Calibri"/>
                <a:cs typeface="Calibri"/>
                <a:sym typeface="Calibri"/>
              </a:rPr>
              <a:t>Català</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així</a:t>
            </a:r>
            <a:r>
              <a:rPr lang="en-US" sz="2400" dirty="0" smtClean="0">
                <a:latin typeface="Calibri"/>
                <a:ea typeface="Calibri"/>
                <a:cs typeface="Calibri"/>
                <a:sym typeface="Calibri"/>
              </a:rPr>
              <a:t> com </a:t>
            </a:r>
            <a:r>
              <a:rPr lang="en-US" sz="2400" dirty="0" err="1" smtClean="0">
                <a:latin typeface="Calibri"/>
                <a:ea typeface="Calibri"/>
                <a:cs typeface="Calibri"/>
                <a:sym typeface="Calibri"/>
              </a:rPr>
              <a:t>en</a:t>
            </a:r>
            <a:r>
              <a:rPr lang="en-US" sz="2400" dirty="0" smtClean="0">
                <a:latin typeface="Calibri"/>
                <a:ea typeface="Calibri"/>
                <a:cs typeface="Calibri"/>
                <a:sym typeface="Calibri"/>
              </a:rPr>
              <a:t> la </a:t>
            </a:r>
            <a:r>
              <a:rPr lang="en-US" sz="2400" dirty="0" err="1" smtClean="0">
                <a:latin typeface="Calibri"/>
                <a:ea typeface="Calibri"/>
                <a:cs typeface="Calibri"/>
                <a:sym typeface="Calibri"/>
              </a:rPr>
              <a:t>renovació</a:t>
            </a:r>
            <a:r>
              <a:rPr lang="en-US" sz="2400" dirty="0" smtClean="0">
                <a:latin typeface="Calibri"/>
                <a:ea typeface="Calibri"/>
                <a:cs typeface="Calibri"/>
                <a:sym typeface="Calibri"/>
              </a:rPr>
              <a:t> de les </a:t>
            </a:r>
            <a:r>
              <a:rPr lang="en-US" sz="2400" dirty="0" err="1" smtClean="0">
                <a:latin typeface="Calibri"/>
                <a:ea typeface="Calibri"/>
                <a:cs typeface="Calibri"/>
                <a:sym typeface="Calibri"/>
              </a:rPr>
              <a:t>entitats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i</a:t>
            </a:r>
            <a:r>
              <a:rPr lang="en-US" sz="2400" dirty="0" smtClean="0">
                <a:latin typeface="Calibri"/>
                <a:ea typeface="Calibri"/>
                <a:cs typeface="Calibri"/>
                <a:sym typeface="Calibri"/>
              </a:rPr>
              <a:t> les </a:t>
            </a:r>
            <a:r>
              <a:rPr lang="en-US" sz="2400" dirty="0" err="1" smtClean="0">
                <a:latin typeface="Calibri"/>
                <a:ea typeface="Calibri"/>
                <a:cs typeface="Calibri"/>
                <a:sym typeface="Calibri"/>
              </a:rPr>
              <a:t>noves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maneres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d’associacionisme</a:t>
            </a:r>
            <a:r>
              <a:rPr lang="en-US" sz="2400" dirty="0" smtClean="0">
                <a:latin typeface="Calibri"/>
                <a:ea typeface="Calibri"/>
                <a:cs typeface="Calibri"/>
                <a:sym typeface="Calibri"/>
              </a:rPr>
              <a:t> del </a:t>
            </a:r>
            <a:r>
              <a:rPr lang="en-US" sz="2400" dirty="0" err="1" smtClean="0">
                <a:latin typeface="Calibri"/>
                <a:ea typeface="Calibri"/>
                <a:cs typeface="Calibri"/>
                <a:sym typeface="Calibri"/>
              </a:rPr>
              <a:t>jovent</a:t>
            </a:r>
            <a:r>
              <a:rPr lang="en-US" sz="2400" dirty="0" smtClean="0">
                <a:latin typeface="Calibri"/>
                <a:ea typeface="Calibri"/>
                <a:cs typeface="Calibri"/>
                <a:sym typeface="Calibri"/>
              </a:rPr>
              <a:t>, sense </a:t>
            </a:r>
            <a:r>
              <a:rPr lang="en-US" sz="2400" dirty="0" err="1" smtClean="0">
                <a:latin typeface="Calibri"/>
                <a:ea typeface="Calibri"/>
                <a:cs typeface="Calibri"/>
                <a:sym typeface="Calibri"/>
              </a:rPr>
              <a:t>deixar</a:t>
            </a:r>
            <a:r>
              <a:rPr lang="en-US" sz="2400" dirty="0" smtClean="0">
                <a:latin typeface="Calibri"/>
                <a:ea typeface="Calibri"/>
                <a:cs typeface="Calibri"/>
                <a:sym typeface="Calibri"/>
              </a:rPr>
              <a:t> de </a:t>
            </a:r>
            <a:r>
              <a:rPr lang="en-US" sz="2400" dirty="0" err="1" smtClean="0">
                <a:latin typeface="Calibri"/>
                <a:ea typeface="Calibri"/>
                <a:cs typeface="Calibri"/>
                <a:sym typeface="Calibri"/>
              </a:rPr>
              <a:t>banda</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els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espais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intergeneracionals</a:t>
            </a:r>
            <a:r>
              <a:rPr lang="en-US" sz="2400" dirty="0" smtClean="0">
                <a:latin typeface="Calibri"/>
                <a:ea typeface="Calibri"/>
                <a:cs typeface="Calibri"/>
                <a:sym typeface="Calibri"/>
              </a:rPr>
              <a:t>. </a:t>
            </a:r>
            <a:endParaRPr sz="2400" i="0" u="none" strike="noStrike" cap="none" dirty="0">
              <a:solidFill>
                <a:srgbClr val="000000"/>
              </a:solidFill>
              <a:latin typeface="Calibri"/>
              <a:ea typeface="Calibri"/>
              <a:cs typeface="Calibri"/>
              <a:sym typeface="Calibri"/>
            </a:endParaRPr>
          </a:p>
        </p:txBody>
      </p:sp>
      <p:sp>
        <p:nvSpPr>
          <p:cNvPr id="450" name="Google Shape;450;p59"/>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1" name="Google Shape;451;p59"/>
          <p:cNvSpPr txBox="1">
            <a:spLocks noGrp="1"/>
          </p:cNvSpPr>
          <p:nvPr>
            <p:ph type="title"/>
          </p:nvPr>
        </p:nvSpPr>
        <p:spPr>
          <a:xfrm>
            <a:off x="1080325" y="366632"/>
            <a:ext cx="11152377" cy="1219949"/>
          </a:xfrm>
          <a:prstGeom prst="rect">
            <a:avLst/>
          </a:prstGeom>
          <a:noFill/>
          <a:ln>
            <a:noFill/>
          </a:ln>
        </p:spPr>
        <p:txBody>
          <a:bodyPr spcFirstLastPara="1" wrap="square" lIns="0" tIns="88900" rIns="0" bIns="0" anchor="t" anchorCtr="0">
            <a:spAutoFit/>
          </a:bodyPr>
          <a:lstStyle/>
          <a:p>
            <a:pPr marL="12700" marR="5080" lvl="0" indent="0" rtl="0">
              <a:lnSpc>
                <a:spcPct val="107954"/>
              </a:lnSpc>
              <a:spcBef>
                <a:spcPts val="0"/>
              </a:spcBef>
              <a:spcAft>
                <a:spcPts val="0"/>
              </a:spcAft>
              <a:buSzPts val="1400"/>
              <a:buNone/>
            </a:pPr>
            <a:r>
              <a:rPr lang="en-US" sz="3400" b="1" dirty="0" smtClean="0">
                <a:solidFill>
                  <a:schemeClr val="dk2"/>
                </a:solidFill>
              </a:rPr>
              <a:t>3. </a:t>
            </a:r>
            <a:r>
              <a:rPr lang="en-US" sz="3400" b="1" dirty="0" err="1" smtClean="0">
                <a:solidFill>
                  <a:schemeClr val="dk2"/>
                </a:solidFill>
              </a:rPr>
              <a:t>Projectes</a:t>
            </a:r>
            <a:r>
              <a:rPr lang="en-US" sz="3400" b="1" dirty="0" smtClean="0">
                <a:solidFill>
                  <a:schemeClr val="dk2"/>
                </a:solidFill>
              </a:rPr>
              <a:t>. </a:t>
            </a:r>
            <a:r>
              <a:rPr lang="en-US" sz="3400" b="1" dirty="0" err="1" smtClean="0">
                <a:solidFill>
                  <a:schemeClr val="dk2"/>
                </a:solidFill>
              </a:rPr>
              <a:t>Acció</a:t>
            </a:r>
            <a:r>
              <a:rPr lang="en-US" sz="3400" b="1" dirty="0" smtClean="0">
                <a:solidFill>
                  <a:schemeClr val="dk2"/>
                </a:solidFill>
              </a:rPr>
              <a:t> Social </a:t>
            </a:r>
            <a:r>
              <a:rPr lang="en-US" sz="3400" b="1" dirty="0" err="1" smtClean="0">
                <a:solidFill>
                  <a:schemeClr val="dk2"/>
                </a:solidFill>
              </a:rPr>
              <a:t>i</a:t>
            </a:r>
            <a:r>
              <a:rPr lang="en-US" sz="3400" b="1" dirty="0" smtClean="0">
                <a:solidFill>
                  <a:schemeClr val="dk2"/>
                </a:solidFill>
              </a:rPr>
              <a:t> Gent Gran</a:t>
            </a:r>
            <a:br>
              <a:rPr lang="en-US" sz="3400" b="1" dirty="0" smtClean="0">
                <a:solidFill>
                  <a:schemeClr val="dk2"/>
                </a:solidFill>
              </a:rPr>
            </a:br>
            <a:r>
              <a:rPr lang="en-US" sz="3400" b="1" dirty="0" smtClean="0">
                <a:solidFill>
                  <a:schemeClr val="dk2"/>
                </a:solidFill>
              </a:rPr>
              <a:t>    </a:t>
            </a:r>
            <a:r>
              <a:rPr lang="en-US" sz="2600" b="1" dirty="0" smtClean="0">
                <a:solidFill>
                  <a:schemeClr val="dk2"/>
                </a:solidFill>
              </a:rPr>
              <a:t>III </a:t>
            </a:r>
            <a:r>
              <a:rPr lang="en-US" sz="2600" b="1" dirty="0" err="1">
                <a:solidFill>
                  <a:schemeClr val="dk2"/>
                </a:solidFill>
              </a:rPr>
              <a:t>Congrés</a:t>
            </a:r>
            <a:r>
              <a:rPr lang="en-US" sz="2600" b="1" dirty="0">
                <a:solidFill>
                  <a:schemeClr val="dk2"/>
                </a:solidFill>
              </a:rPr>
              <a:t> </a:t>
            </a:r>
            <a:r>
              <a:rPr lang="en-US" sz="2600" b="1" dirty="0" err="1" smtClean="0">
                <a:solidFill>
                  <a:schemeClr val="dk2"/>
                </a:solidFill>
              </a:rPr>
              <a:t>d’Entitats</a:t>
            </a:r>
            <a:r>
              <a:rPr lang="es-ES" sz="2600" b="1" dirty="0">
                <a:solidFill>
                  <a:schemeClr val="dk2"/>
                </a:solidFill>
              </a:rPr>
              <a:t> </a:t>
            </a:r>
            <a:r>
              <a:rPr lang="es-ES" sz="2600" b="1" dirty="0" smtClean="0">
                <a:solidFill>
                  <a:schemeClr val="dk2"/>
                </a:solidFill>
              </a:rPr>
              <a:t>del </a:t>
            </a:r>
            <a:r>
              <a:rPr lang="es-ES" sz="2600" b="1" dirty="0" err="1" smtClean="0">
                <a:solidFill>
                  <a:schemeClr val="dk2"/>
                </a:solidFill>
              </a:rPr>
              <a:t>Consell</a:t>
            </a:r>
            <a:r>
              <a:rPr lang="es-ES" sz="2600" b="1" dirty="0" smtClean="0">
                <a:solidFill>
                  <a:schemeClr val="dk2"/>
                </a:solidFill>
              </a:rPr>
              <a:t> </a:t>
            </a:r>
            <a:r>
              <a:rPr lang="es-ES" sz="2600" b="1" dirty="0" err="1" smtClean="0">
                <a:solidFill>
                  <a:schemeClr val="dk2"/>
                </a:solidFill>
              </a:rPr>
              <a:t>d’Associacions</a:t>
            </a:r>
            <a:r>
              <a:rPr lang="es-ES" sz="2600" b="1" dirty="0" smtClean="0">
                <a:solidFill>
                  <a:schemeClr val="dk2"/>
                </a:solidFill>
              </a:rPr>
              <a:t> </a:t>
            </a:r>
            <a:r>
              <a:rPr lang="es-ES" sz="2600" b="1" dirty="0" smtClean="0">
                <a:solidFill>
                  <a:schemeClr val="dk2"/>
                </a:solidFill>
              </a:rPr>
              <a:t>de Barcelona</a:t>
            </a:r>
            <a:endParaRPr sz="2600" b="1" dirty="0">
              <a:solidFill>
                <a:schemeClr val="dk2"/>
              </a:solidFill>
            </a:endParaRPr>
          </a:p>
        </p:txBody>
      </p:sp>
      <p:pic>
        <p:nvPicPr>
          <p:cNvPr id="454" name="Google Shape;454;p59"/>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5961" y="4303152"/>
            <a:ext cx="3262036" cy="1997856"/>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76633" y="4431732"/>
            <a:ext cx="3324078" cy="1869276"/>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45442" y="4052068"/>
            <a:ext cx="4293746" cy="2248940"/>
          </a:xfrm>
          <a:prstGeom prst="rect">
            <a:avLst/>
          </a:prstGeom>
        </p:spPr>
      </p:pic>
      <p:pic>
        <p:nvPicPr>
          <p:cNvPr id="5" name="Imagen 4"/>
          <p:cNvPicPr>
            <a:picLocks noChangeAspect="1"/>
          </p:cNvPicPr>
          <p:nvPr/>
        </p:nvPicPr>
        <p:blipFill>
          <a:blip r:embed="rId7"/>
          <a:stretch>
            <a:fillRect/>
          </a:stretch>
        </p:blipFill>
        <p:spPr>
          <a:xfrm>
            <a:off x="1080325" y="1205668"/>
            <a:ext cx="353599" cy="262151"/>
          </a:xfrm>
          <a:prstGeom prst="rect">
            <a:avLst/>
          </a:prstGeom>
        </p:spPr>
      </p:pic>
    </p:spTree>
    <p:extLst>
      <p:ext uri="{BB962C8B-B14F-4D97-AF65-F5344CB8AC3E}">
        <p14:creationId xmlns:p14="http://schemas.microsoft.com/office/powerpoint/2010/main" val="398737081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0"/>
        <p:cNvGrpSpPr/>
        <p:nvPr/>
      </p:nvGrpSpPr>
      <p:grpSpPr>
        <a:xfrm>
          <a:off x="0" y="0"/>
          <a:ext cx="0" cy="0"/>
          <a:chOff x="0" y="0"/>
          <a:chExt cx="0" cy="0"/>
        </a:xfrm>
      </p:grpSpPr>
      <p:sp>
        <p:nvSpPr>
          <p:cNvPr id="241" name="Google Shape;241;p49"/>
          <p:cNvSpPr txBox="1">
            <a:spLocks noGrp="1"/>
          </p:cNvSpPr>
          <p:nvPr>
            <p:ph type="title"/>
          </p:nvPr>
        </p:nvSpPr>
        <p:spPr>
          <a:xfrm flipV="1">
            <a:off x="916939" y="-507057"/>
            <a:ext cx="76211" cy="561084"/>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endParaRPr sz="4800" dirty="0">
              <a:solidFill>
                <a:schemeClr val="bg2"/>
              </a:solidFill>
            </a:endParaRPr>
          </a:p>
        </p:txBody>
      </p:sp>
      <p:sp>
        <p:nvSpPr>
          <p:cNvPr id="243" name="Google Shape;243;p49"/>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OTA</a:t>
            </a:r>
            <a:endParaRPr/>
          </a:p>
        </p:txBody>
      </p:sp>
      <p:sp>
        <p:nvSpPr>
          <p:cNvPr id="244" name="Google Shape;244;p49"/>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24</a:t>
            </a:fld>
            <a:endParaRPr/>
          </a:p>
        </p:txBody>
      </p:sp>
      <p:sp>
        <p:nvSpPr>
          <p:cNvPr id="245" name="Google Shape;245;p49"/>
          <p:cNvSpPr txBox="1"/>
          <p:nvPr/>
        </p:nvSpPr>
        <p:spPr>
          <a:xfrm>
            <a:off x="916939" y="1089189"/>
            <a:ext cx="11394911" cy="4883388"/>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3600"/>
              <a:buFont typeface="Arial"/>
              <a:buNone/>
            </a:pPr>
            <a:endParaRPr sz="3600" b="0" i="0" u="none" strike="noStrike" cap="none" dirty="0">
              <a:solidFill>
                <a:schemeClr val="dk2"/>
              </a:solidFill>
              <a:latin typeface="Calibri"/>
              <a:ea typeface="Calibri"/>
              <a:cs typeface="Calibri"/>
              <a:sym typeface="Calibri"/>
            </a:endParaRPr>
          </a:p>
          <a:p>
            <a:pPr marL="0" marR="0" lvl="0" indent="0" algn="l" rtl="0">
              <a:lnSpc>
                <a:spcPct val="100000"/>
              </a:lnSpc>
              <a:spcBef>
                <a:spcPts val="25"/>
              </a:spcBef>
              <a:spcAft>
                <a:spcPts val="0"/>
              </a:spcAft>
              <a:buClr>
                <a:srgbClr val="000000"/>
              </a:buClr>
              <a:buSzPts val="2750"/>
              <a:buFont typeface="Arial"/>
              <a:buNone/>
            </a:pPr>
            <a:endParaRPr sz="2750" b="0" i="0" u="none" strike="noStrike" cap="none" dirty="0">
              <a:solidFill>
                <a:srgbClr val="000000"/>
              </a:solidFill>
              <a:latin typeface="Calibri"/>
              <a:ea typeface="Calibri"/>
              <a:cs typeface="Calibri"/>
              <a:sym typeface="Calibri"/>
            </a:endParaRPr>
          </a:p>
          <a:p>
            <a:pPr marL="0" marR="872489" lvl="0" indent="457200" algn="l" rtl="0">
              <a:lnSpc>
                <a:spcPct val="114799"/>
              </a:lnSpc>
              <a:spcBef>
                <a:spcPts val="0"/>
              </a:spcBef>
              <a:spcAft>
                <a:spcPts val="0"/>
              </a:spcAft>
              <a:buNone/>
            </a:pPr>
            <a:r>
              <a:rPr lang="en-US" sz="2000" b="0" i="0" u="none" strike="noStrike" cap="none" dirty="0" err="1">
                <a:solidFill>
                  <a:srgbClr val="000000"/>
                </a:solidFill>
                <a:latin typeface="Calibri"/>
                <a:ea typeface="Calibri"/>
                <a:cs typeface="Calibri"/>
                <a:sym typeface="Calibri"/>
              </a:rPr>
              <a:t>Dinamització</a:t>
            </a:r>
            <a:r>
              <a:rPr lang="en-US" sz="2000" b="0" i="0" u="none" strike="noStrike" cap="none" dirty="0">
                <a:solidFill>
                  <a:srgbClr val="000000"/>
                </a:solidFill>
                <a:latin typeface="Calibri"/>
                <a:ea typeface="Calibri"/>
                <a:cs typeface="Calibri"/>
                <a:sym typeface="Calibri"/>
              </a:rPr>
              <a:t> del </a:t>
            </a:r>
            <a:r>
              <a:rPr lang="en-US" sz="2000" b="0" i="0" u="none" strike="noStrike" cap="none" dirty="0" err="1">
                <a:solidFill>
                  <a:srgbClr val="000000"/>
                </a:solidFill>
                <a:latin typeface="Calibri"/>
                <a:ea typeface="Calibri"/>
                <a:cs typeface="Calibri"/>
                <a:sym typeface="Calibri"/>
              </a:rPr>
              <a:t>Grup</a:t>
            </a:r>
            <a:r>
              <a:rPr lang="en-US" sz="2000" b="0" i="0" u="none" strike="noStrike" cap="none" dirty="0">
                <a:solidFill>
                  <a:srgbClr val="000000"/>
                </a:solidFill>
                <a:latin typeface="Calibri"/>
                <a:ea typeface="Calibri"/>
                <a:cs typeface="Calibri"/>
                <a:sym typeface="Calibri"/>
              </a:rPr>
              <a:t> Motor </a:t>
            </a:r>
            <a:r>
              <a:rPr lang="en-US" sz="2000" b="0" i="0" u="none" strike="noStrike" cap="none" dirty="0" err="1" smtClean="0">
                <a:solidFill>
                  <a:srgbClr val="000000"/>
                </a:solidFill>
                <a:latin typeface="Calibri"/>
                <a:ea typeface="Calibri"/>
                <a:cs typeface="Calibri"/>
                <a:sym typeface="Calibri"/>
              </a:rPr>
              <a:t>d’Impuls</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a:solidFill>
                  <a:srgbClr val="000000"/>
                </a:solidFill>
                <a:latin typeface="Calibri"/>
                <a:ea typeface="Calibri"/>
                <a:cs typeface="Calibri"/>
                <a:sym typeface="Calibri"/>
              </a:rPr>
              <a:t>de </a:t>
            </a:r>
            <a:r>
              <a:rPr lang="en-US" sz="2000" b="0" i="0" u="none" strike="noStrike" cap="none" dirty="0" err="1">
                <a:solidFill>
                  <a:srgbClr val="000000"/>
                </a:solidFill>
                <a:latin typeface="Calibri"/>
                <a:ea typeface="Calibri"/>
                <a:cs typeface="Calibri"/>
                <a:sym typeface="Calibri"/>
              </a:rPr>
              <a:t>Polítiques</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d’Accessibilitat</a:t>
            </a:r>
            <a:r>
              <a:rPr lang="en-US" sz="2000" b="0" i="0" u="none" strike="noStrike" cap="none" dirty="0">
                <a:solidFill>
                  <a:srgbClr val="000000"/>
                </a:solidFill>
                <a:latin typeface="Calibri"/>
                <a:ea typeface="Calibri"/>
                <a:cs typeface="Calibri"/>
                <a:sym typeface="Calibri"/>
              </a:rPr>
              <a:t> de </a:t>
            </a:r>
            <a:r>
              <a:rPr lang="en-US" sz="2000" b="0" i="0" u="none" strike="noStrike" cap="none" dirty="0" err="1" smtClean="0">
                <a:solidFill>
                  <a:srgbClr val="000000"/>
                </a:solidFill>
                <a:latin typeface="Calibri"/>
                <a:ea typeface="Calibri"/>
                <a:cs typeface="Calibri"/>
                <a:sym typeface="Calibri"/>
              </a:rPr>
              <a:t>l’AMB</a:t>
            </a:r>
            <a:endParaRPr lang="en-US" sz="2000" b="0" i="0" u="none" strike="noStrike" cap="none" dirty="0" smtClean="0">
              <a:solidFill>
                <a:srgbClr val="000000"/>
              </a:solidFill>
              <a:latin typeface="Calibri"/>
              <a:ea typeface="Calibri"/>
              <a:cs typeface="Calibri"/>
              <a:sym typeface="Calibri"/>
            </a:endParaRPr>
          </a:p>
          <a:p>
            <a:pPr marL="0" marR="872489" lvl="0" indent="457200" algn="l" rtl="0">
              <a:lnSpc>
                <a:spcPct val="114799"/>
              </a:lnSpc>
              <a:spcBef>
                <a:spcPts val="0"/>
              </a:spcBef>
              <a:spcAft>
                <a:spcPts val="0"/>
              </a:spcAft>
              <a:buNone/>
            </a:pPr>
            <a:r>
              <a:rPr lang="en-US" sz="2000" dirty="0" err="1" smtClean="0">
                <a:latin typeface="Calibri"/>
                <a:ea typeface="Calibri"/>
                <a:cs typeface="Calibri"/>
                <a:sym typeface="Calibri"/>
              </a:rPr>
              <a:t>Desenvolupament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parcial</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Pla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Accessibilitat</a:t>
            </a:r>
            <a:r>
              <a:rPr lang="en-US" sz="2000" dirty="0" smtClean="0">
                <a:latin typeface="Calibri"/>
                <a:ea typeface="Calibri"/>
                <a:cs typeface="Calibri"/>
                <a:sym typeface="Calibri"/>
              </a:rPr>
              <a:t> </a:t>
            </a:r>
            <a:r>
              <a:rPr lang="en-US" sz="2000" u="sng" dirty="0" err="1" smtClean="0">
                <a:latin typeface="Calibri"/>
                <a:ea typeface="Calibri"/>
                <a:cs typeface="Calibri"/>
                <a:sym typeface="Calibri"/>
              </a:rPr>
              <a:t>Sta.Coloma</a:t>
            </a:r>
            <a:r>
              <a:rPr lang="en-US" sz="2000" u="sng" dirty="0" smtClean="0">
                <a:latin typeface="Calibri"/>
                <a:ea typeface="Calibri"/>
                <a:cs typeface="Calibri"/>
                <a:sym typeface="Calibri"/>
              </a:rPr>
              <a:t> </a:t>
            </a:r>
            <a:r>
              <a:rPr lang="en-US" sz="2000" u="sng" dirty="0" err="1" smtClean="0">
                <a:latin typeface="Calibri"/>
                <a:ea typeface="Calibri"/>
                <a:cs typeface="Calibri"/>
                <a:sym typeface="Calibri"/>
              </a:rPr>
              <a:t>Gramenet</a:t>
            </a:r>
            <a:endParaRPr lang="en-US" sz="2000" u="sng" dirty="0" smtClean="0">
              <a:latin typeface="Calibri"/>
              <a:ea typeface="Calibri"/>
              <a:cs typeface="Calibri"/>
              <a:sym typeface="Calibri"/>
            </a:endParaRPr>
          </a:p>
          <a:p>
            <a:pPr marL="0" marR="872489" lvl="0" indent="457200" algn="l" rtl="0">
              <a:lnSpc>
                <a:spcPct val="114799"/>
              </a:lnSpc>
              <a:spcBef>
                <a:spcPts val="0"/>
              </a:spcBef>
              <a:spcAft>
                <a:spcPts val="0"/>
              </a:spcAft>
              <a:buNone/>
            </a:pPr>
            <a:r>
              <a:rPr lang="en-US" sz="2000" dirty="0" err="1" smtClean="0">
                <a:latin typeface="Calibri"/>
                <a:ea typeface="Calibri"/>
                <a:cs typeface="Calibri"/>
                <a:sym typeface="Calibri"/>
              </a:rPr>
              <a:t>Revisió</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esmenes</a:t>
            </a:r>
            <a:r>
              <a:rPr lang="en-US" sz="2000" dirty="0" smtClean="0">
                <a:latin typeface="Calibri"/>
                <a:ea typeface="Calibri"/>
                <a:cs typeface="Calibri"/>
                <a:sym typeface="Calibri"/>
              </a:rPr>
              <a:t> </a:t>
            </a:r>
            <a:r>
              <a:rPr lang="en-US" sz="2000" u="sng" dirty="0" err="1" smtClean="0">
                <a:latin typeface="Calibri"/>
                <a:ea typeface="Calibri"/>
                <a:cs typeface="Calibri"/>
                <a:sym typeface="Calibri"/>
              </a:rPr>
              <a:t>Nou</a:t>
            </a:r>
            <a:r>
              <a:rPr lang="en-US" sz="2000" u="sng" dirty="0" smtClean="0">
                <a:latin typeface="Calibri"/>
                <a:ea typeface="Calibri"/>
                <a:cs typeface="Calibri"/>
                <a:sym typeface="Calibri"/>
              </a:rPr>
              <a:t> </a:t>
            </a:r>
            <a:r>
              <a:rPr lang="en-US" sz="2000" u="sng" dirty="0" err="1" smtClean="0">
                <a:latin typeface="Calibri"/>
                <a:ea typeface="Calibri"/>
                <a:cs typeface="Calibri"/>
                <a:sym typeface="Calibri"/>
              </a:rPr>
              <a:t>codi</a:t>
            </a:r>
            <a:r>
              <a:rPr lang="en-US" sz="2000" u="sng" dirty="0" smtClean="0">
                <a:latin typeface="Calibri"/>
                <a:ea typeface="Calibri"/>
                <a:cs typeface="Calibri"/>
                <a:sym typeface="Calibri"/>
              </a:rPr>
              <a:t> </a:t>
            </a:r>
            <a:r>
              <a:rPr lang="en-US" sz="2000" u="sng" dirty="0" err="1" smtClean="0">
                <a:latin typeface="Calibri"/>
                <a:ea typeface="Calibri"/>
                <a:cs typeface="Calibri"/>
                <a:sym typeface="Calibri"/>
              </a:rPr>
              <a:t>d’accessibilitat</a:t>
            </a:r>
            <a:endParaRPr sz="20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245"/>
              </a:spcBef>
              <a:spcAft>
                <a:spcPts val="0"/>
              </a:spcAft>
              <a:buNone/>
            </a:pPr>
            <a:r>
              <a:rPr lang="en-US" sz="2000" b="0" i="0" u="none" strike="noStrike" cap="none" dirty="0" err="1" smtClean="0">
                <a:solidFill>
                  <a:srgbClr val="000000"/>
                </a:solidFill>
                <a:latin typeface="Calibri"/>
                <a:ea typeface="Calibri"/>
                <a:cs typeface="Calibri"/>
                <a:sym typeface="Calibri"/>
              </a:rPr>
              <a:t>Participació</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a:t>
            </a:r>
            <a:r>
              <a:rPr lang="en-US" sz="2000" b="0" i="0" u="none" strike="noStrike" cap="none" dirty="0">
                <a:solidFill>
                  <a:srgbClr val="000000"/>
                </a:solidFill>
                <a:latin typeface="Calibri"/>
                <a:ea typeface="Calibri"/>
                <a:cs typeface="Calibri"/>
                <a:sym typeface="Calibri"/>
              </a:rPr>
              <a:t> la XAVI – XARXA ACCESSIBILITAT </a:t>
            </a:r>
            <a:r>
              <a:rPr lang="en-US" sz="2000" b="0" i="0" u="none" strike="noStrike" cap="none" dirty="0" err="1">
                <a:solidFill>
                  <a:srgbClr val="000000"/>
                </a:solidFill>
                <a:latin typeface="Calibri"/>
                <a:ea typeface="Calibri"/>
                <a:cs typeface="Calibri"/>
                <a:sym typeface="Calibri"/>
              </a:rPr>
              <a:t>i</a:t>
            </a:r>
            <a:r>
              <a:rPr lang="en-US" sz="2000" b="0" i="0" u="none" strike="noStrike" cap="none" dirty="0">
                <a:solidFill>
                  <a:srgbClr val="000000"/>
                </a:solidFill>
                <a:latin typeface="Calibri"/>
                <a:ea typeface="Calibri"/>
                <a:cs typeface="Calibri"/>
                <a:sym typeface="Calibri"/>
              </a:rPr>
              <a:t> VIDA INDEPENDENT</a:t>
            </a:r>
            <a:endParaRPr sz="2000" dirty="0"/>
          </a:p>
          <a:p>
            <a:pPr marL="0" marR="0" lvl="0" indent="457200" algn="l" rtl="0">
              <a:lnSpc>
                <a:spcPct val="100000"/>
              </a:lnSpc>
              <a:spcBef>
                <a:spcPts val="245"/>
              </a:spcBef>
              <a:spcAft>
                <a:spcPts val="0"/>
              </a:spcAft>
              <a:buNone/>
            </a:pPr>
            <a:r>
              <a:rPr lang="en-US" sz="2000" b="0" i="0" u="none" strike="noStrike" cap="none" dirty="0" err="1">
                <a:solidFill>
                  <a:srgbClr val="000000"/>
                </a:solidFill>
                <a:latin typeface="Calibri"/>
                <a:ea typeface="Calibri"/>
                <a:cs typeface="Calibri"/>
                <a:sym typeface="Calibri"/>
              </a:rPr>
              <a:t>Atenció</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orientació</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ciutadania</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en</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accessibilitat</a:t>
            </a:r>
            <a:r>
              <a:rPr lang="en-US" sz="2000" b="0" i="0" u="none" strike="noStrike" cap="none" dirty="0">
                <a:solidFill>
                  <a:srgbClr val="000000"/>
                </a:solidFill>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habitatge</a:t>
            </a:r>
            <a:r>
              <a:rPr lang="en-US" sz="2000" b="0" i="0" u="none" strike="noStrike" cap="none" dirty="0" smtClean="0">
                <a:solidFill>
                  <a:srgbClr val="000000"/>
                </a:solidFill>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245"/>
              </a:spcBef>
              <a:spcAft>
                <a:spcPts val="0"/>
              </a:spcAft>
              <a:buNone/>
            </a:pPr>
            <a:r>
              <a:rPr lang="en-US" sz="2000" dirty="0" err="1" smtClean="0">
                <a:latin typeface="Calibri"/>
                <a:ea typeface="Calibri"/>
                <a:cs typeface="Calibri"/>
                <a:sym typeface="Calibri"/>
              </a:rPr>
              <a:t>Elaboració</a:t>
            </a:r>
            <a:r>
              <a:rPr lang="en-US" sz="2000" dirty="0" smtClean="0">
                <a:latin typeface="Calibri"/>
                <a:ea typeface="Calibri"/>
                <a:cs typeface="Calibri"/>
                <a:sym typeface="Calibri"/>
              </a:rPr>
              <a:t> </a:t>
            </a:r>
            <a:r>
              <a:rPr lang="en-US" sz="2000" dirty="0">
                <a:latin typeface="Calibri"/>
                <a:ea typeface="Calibri"/>
                <a:cs typeface="Calibri"/>
                <a:sym typeface="Calibri"/>
              </a:rPr>
              <a:t>de </a:t>
            </a:r>
            <a:r>
              <a:rPr lang="en-US" sz="2000" dirty="0" err="1">
                <a:latin typeface="Calibri"/>
                <a:ea typeface="Calibri"/>
                <a:cs typeface="Calibri"/>
                <a:sym typeface="Calibri"/>
              </a:rPr>
              <a:t>propostes</a:t>
            </a:r>
            <a:r>
              <a:rPr lang="en-US" sz="2000" dirty="0">
                <a:latin typeface="Calibri"/>
                <a:ea typeface="Calibri"/>
                <a:cs typeface="Calibri"/>
                <a:sym typeface="Calibri"/>
              </a:rPr>
              <a:t> per </a:t>
            </a:r>
            <a:r>
              <a:rPr lang="en-US" sz="2000" dirty="0" smtClean="0">
                <a:latin typeface="Calibri"/>
                <a:ea typeface="Calibri"/>
                <a:cs typeface="Calibri"/>
                <a:sym typeface="Calibri"/>
              </a:rPr>
              <a:t>a </a:t>
            </a:r>
            <a:r>
              <a:rPr lang="en-US" sz="2000" dirty="0" err="1" smtClean="0">
                <a:latin typeface="Calibri"/>
                <a:ea typeface="Calibri"/>
                <a:cs typeface="Calibri"/>
                <a:sym typeface="Calibri"/>
              </a:rPr>
              <a:t>projectes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licitacions</a:t>
            </a:r>
            <a:r>
              <a:rPr lang="en-US" sz="2000" dirty="0" smtClean="0">
                <a:latin typeface="Calibri"/>
                <a:ea typeface="Calibri"/>
                <a:cs typeface="Calibri"/>
                <a:sym typeface="Calibri"/>
              </a:rPr>
              <a:t>.</a:t>
            </a:r>
          </a:p>
          <a:p>
            <a:pPr marL="0" marR="0" lvl="0" indent="457200" algn="l" rtl="0">
              <a:lnSpc>
                <a:spcPct val="100000"/>
              </a:lnSpc>
              <a:spcBef>
                <a:spcPts val="245"/>
              </a:spcBef>
              <a:spcAft>
                <a:spcPts val="0"/>
              </a:spcAft>
              <a:buNone/>
            </a:pPr>
            <a:r>
              <a:rPr lang="en-US" sz="2000" dirty="0" err="1" smtClean="0">
                <a:latin typeface="Calibri"/>
                <a:ea typeface="Calibri"/>
                <a:cs typeface="Calibri"/>
                <a:sym typeface="Calibri"/>
              </a:rPr>
              <a:t>Grup</a:t>
            </a:r>
            <a:r>
              <a:rPr lang="en-US" sz="2000" dirty="0" smtClean="0">
                <a:latin typeface="Calibri"/>
                <a:ea typeface="Calibri"/>
                <a:cs typeface="Calibri"/>
                <a:sym typeface="Calibri"/>
              </a:rPr>
              <a:t> motor</a:t>
            </a:r>
          </a:p>
          <a:p>
            <a:pPr marL="0" marR="0" lvl="0" indent="457200" algn="l" rtl="0">
              <a:lnSpc>
                <a:spcPct val="100000"/>
              </a:lnSpc>
              <a:spcBef>
                <a:spcPts val="245"/>
              </a:spcBef>
              <a:spcAft>
                <a:spcPts val="0"/>
              </a:spcAft>
              <a:buNone/>
            </a:pPr>
            <a:r>
              <a:rPr lang="en-US" sz="2000" dirty="0" err="1" smtClean="0">
                <a:latin typeface="Calibri"/>
                <a:ea typeface="Calibri"/>
                <a:cs typeface="Calibri"/>
                <a:sym typeface="Calibri"/>
              </a:rPr>
              <a:t>Cursos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seminaris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Inserció</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Laboral</a:t>
            </a:r>
            <a:r>
              <a:rPr lang="en-US" sz="2000" dirty="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Protocol </a:t>
            </a:r>
            <a:r>
              <a:rPr lang="en-US" sz="2000" dirty="0" err="1" smtClean="0">
                <a:latin typeface="Calibri"/>
                <a:ea typeface="Calibri"/>
                <a:cs typeface="Calibri"/>
                <a:sym typeface="Calibri"/>
              </a:rPr>
              <a:t>inclusiu</a:t>
            </a:r>
            <a:r>
              <a:rPr lang="en-US" sz="2000" dirty="0" smtClean="0">
                <a:latin typeface="Calibri"/>
                <a:ea typeface="Calibri"/>
                <a:cs typeface="Calibri"/>
                <a:sym typeface="Calibri"/>
              </a:rPr>
              <a:t> per a </a:t>
            </a:r>
            <a:r>
              <a:rPr lang="en-US" sz="2000" dirty="0" err="1" smtClean="0">
                <a:latin typeface="Calibri"/>
                <a:ea typeface="Calibri"/>
                <a:cs typeface="Calibri"/>
                <a:sym typeface="Calibri"/>
              </a:rPr>
              <a:t>responsables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tècnics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dels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ajuntaments</a:t>
            </a:r>
            <a:endParaRPr lang="en-US" sz="2000" dirty="0" smtClean="0">
              <a:latin typeface="Calibri"/>
              <a:ea typeface="Calibri"/>
              <a:cs typeface="Calibri"/>
              <a:sym typeface="Calibri"/>
            </a:endParaRPr>
          </a:p>
          <a:p>
            <a:pPr marL="0" marR="0" lvl="0" indent="457200" algn="l" rtl="0">
              <a:lnSpc>
                <a:spcPct val="100000"/>
              </a:lnSpc>
              <a:spcBef>
                <a:spcPts val="245"/>
              </a:spcBef>
              <a:spcAft>
                <a:spcPts val="0"/>
              </a:spcAft>
              <a:buNone/>
            </a:pPr>
            <a:r>
              <a:rPr lang="en-US" sz="2000" dirty="0" smtClean="0">
                <a:latin typeface="Calibri"/>
                <a:ea typeface="Calibri"/>
                <a:cs typeface="Calibri"/>
                <a:sym typeface="Calibri"/>
              </a:rPr>
              <a:t> metropolitans</a:t>
            </a:r>
          </a:p>
          <a:p>
            <a:pPr marL="0" marR="0" lvl="0" indent="457200" algn="l" rtl="0">
              <a:lnSpc>
                <a:spcPct val="100000"/>
              </a:lnSpc>
              <a:spcBef>
                <a:spcPts val="245"/>
              </a:spcBef>
              <a:spcAft>
                <a:spcPts val="0"/>
              </a:spcAft>
              <a:buNone/>
            </a:pPr>
            <a:r>
              <a:rPr lang="en-US" sz="2000" dirty="0" smtClean="0">
                <a:latin typeface="Calibri"/>
                <a:ea typeface="Calibri"/>
                <a:cs typeface="Calibri"/>
                <a:sym typeface="Calibri"/>
              </a:rPr>
              <a:t> </a:t>
            </a:r>
          </a:p>
          <a:p>
            <a:endParaRPr lang="es-ES" dirty="0"/>
          </a:p>
          <a:p>
            <a:endParaRPr sz="2000" dirty="0">
              <a:latin typeface="Calibri"/>
              <a:ea typeface="Calibri"/>
              <a:cs typeface="Calibri"/>
              <a:sym typeface="Calibri"/>
            </a:endParaRPr>
          </a:p>
        </p:txBody>
      </p:sp>
      <p:sp>
        <p:nvSpPr>
          <p:cNvPr id="246" name="Google Shape;246;p49"/>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247" name="Google Shape;247;p49"/>
          <p:cNvPicPr preferRelativeResize="0"/>
          <p:nvPr/>
        </p:nvPicPr>
        <p:blipFill rotWithShape="1">
          <a:blip r:embed="rId3">
            <a:alphaModFix/>
          </a:blip>
          <a:srcRect l="34524" t="25610" r="29735" b="26571"/>
          <a:stretch/>
        </p:blipFill>
        <p:spPr>
          <a:xfrm>
            <a:off x="993150" y="4234626"/>
            <a:ext cx="347774" cy="261751"/>
          </a:xfrm>
          <a:prstGeom prst="rect">
            <a:avLst/>
          </a:prstGeom>
          <a:noFill/>
          <a:ln>
            <a:noFill/>
          </a:ln>
        </p:spPr>
      </p:pic>
      <p:pic>
        <p:nvPicPr>
          <p:cNvPr id="248" name="Google Shape;248;p49"/>
          <p:cNvPicPr preferRelativeResize="0"/>
          <p:nvPr/>
        </p:nvPicPr>
        <p:blipFill rotWithShape="1">
          <a:blip r:embed="rId3">
            <a:alphaModFix/>
          </a:blip>
          <a:srcRect l="34524" t="25610" r="29735" b="26571"/>
          <a:stretch/>
        </p:blipFill>
        <p:spPr>
          <a:xfrm>
            <a:off x="993150" y="3905938"/>
            <a:ext cx="347774" cy="261751"/>
          </a:xfrm>
          <a:prstGeom prst="rect">
            <a:avLst/>
          </a:prstGeom>
          <a:noFill/>
          <a:ln>
            <a:noFill/>
          </a:ln>
        </p:spPr>
      </p:pic>
      <p:pic>
        <p:nvPicPr>
          <p:cNvPr id="249" name="Google Shape;249;p49"/>
          <p:cNvPicPr preferRelativeResize="0"/>
          <p:nvPr/>
        </p:nvPicPr>
        <p:blipFill rotWithShape="1">
          <a:blip r:embed="rId3">
            <a:alphaModFix/>
          </a:blip>
          <a:srcRect l="34524" t="25610" r="29735" b="26571"/>
          <a:stretch/>
        </p:blipFill>
        <p:spPr>
          <a:xfrm>
            <a:off x="993150" y="3540726"/>
            <a:ext cx="347774" cy="261751"/>
          </a:xfrm>
          <a:prstGeom prst="rect">
            <a:avLst/>
          </a:prstGeom>
          <a:noFill/>
          <a:ln>
            <a:noFill/>
          </a:ln>
        </p:spPr>
      </p:pic>
      <p:pic>
        <p:nvPicPr>
          <p:cNvPr id="250" name="Google Shape;250;p49"/>
          <p:cNvPicPr preferRelativeResize="0"/>
          <p:nvPr/>
        </p:nvPicPr>
        <p:blipFill rotWithShape="1">
          <a:blip r:embed="rId3">
            <a:alphaModFix/>
          </a:blip>
          <a:srcRect l="34524" t="25610" r="29735" b="26571"/>
          <a:stretch/>
        </p:blipFill>
        <p:spPr>
          <a:xfrm>
            <a:off x="994277" y="3172726"/>
            <a:ext cx="347774" cy="261751"/>
          </a:xfrm>
          <a:prstGeom prst="rect">
            <a:avLst/>
          </a:prstGeom>
          <a:noFill/>
          <a:ln>
            <a:noFill/>
          </a:ln>
        </p:spPr>
      </p:pic>
      <p:pic>
        <p:nvPicPr>
          <p:cNvPr id="251" name="Google Shape;251;p49"/>
          <p:cNvPicPr preferRelativeResize="0"/>
          <p:nvPr/>
        </p:nvPicPr>
        <p:blipFill rotWithShape="1">
          <a:blip r:embed="rId3">
            <a:alphaModFix/>
          </a:blip>
          <a:srcRect l="34524" t="25610" r="29735" b="26571"/>
          <a:stretch/>
        </p:blipFill>
        <p:spPr>
          <a:xfrm>
            <a:off x="993150" y="2845608"/>
            <a:ext cx="347774" cy="261751"/>
          </a:xfrm>
          <a:prstGeom prst="rect">
            <a:avLst/>
          </a:prstGeom>
          <a:noFill/>
          <a:ln>
            <a:noFill/>
          </a:ln>
        </p:spPr>
      </p:pic>
      <p:pic>
        <p:nvPicPr>
          <p:cNvPr id="252" name="Google Shape;252;p49"/>
          <p:cNvPicPr preferRelativeResize="0"/>
          <p:nvPr/>
        </p:nvPicPr>
        <p:blipFill rotWithShape="1">
          <a:blip r:embed="rId3">
            <a:alphaModFix/>
          </a:blip>
          <a:srcRect l="34524" t="25610" r="29735" b="26571"/>
          <a:stretch/>
        </p:blipFill>
        <p:spPr>
          <a:xfrm>
            <a:off x="993150" y="2475401"/>
            <a:ext cx="347774" cy="261751"/>
          </a:xfrm>
          <a:prstGeom prst="rect">
            <a:avLst/>
          </a:prstGeom>
          <a:noFill/>
          <a:ln>
            <a:noFill/>
          </a:ln>
        </p:spPr>
      </p:pic>
      <p:pic>
        <p:nvPicPr>
          <p:cNvPr id="253" name="Google Shape;253;p49"/>
          <p:cNvPicPr preferRelativeResize="0"/>
          <p:nvPr/>
        </p:nvPicPr>
        <p:blipFill rotWithShape="1">
          <a:blip r:embed="rId3">
            <a:alphaModFix/>
          </a:blip>
          <a:srcRect l="34524" t="25610" r="29735" b="26571"/>
          <a:stretch/>
        </p:blipFill>
        <p:spPr>
          <a:xfrm>
            <a:off x="993150" y="2094401"/>
            <a:ext cx="347774" cy="261751"/>
          </a:xfrm>
          <a:prstGeom prst="rect">
            <a:avLst/>
          </a:prstGeom>
          <a:noFill/>
          <a:ln>
            <a:noFill/>
          </a:ln>
        </p:spPr>
      </p:pic>
      <p:sp>
        <p:nvSpPr>
          <p:cNvPr id="254" name="Google Shape;254;p49"/>
          <p:cNvSpPr txBox="1"/>
          <p:nvPr/>
        </p:nvSpPr>
        <p:spPr>
          <a:xfrm>
            <a:off x="916939" y="542796"/>
            <a:ext cx="9691800" cy="1354187"/>
          </a:xfrm>
          <a:prstGeom prst="rect">
            <a:avLst/>
          </a:prstGeom>
          <a:noFill/>
          <a:ln>
            <a:noFill/>
          </a:ln>
        </p:spPr>
        <p:txBody>
          <a:bodyPr spcFirstLastPara="1" wrap="square" lIns="91425" tIns="91425" rIns="91425" bIns="91425" anchor="t" anchorCtr="0">
            <a:spAutoFit/>
          </a:bodyPr>
          <a:lstStyle/>
          <a:p>
            <a:pPr marL="12700" lvl="0" indent="0" algn="l" rtl="0">
              <a:spcBef>
                <a:spcPts val="0"/>
              </a:spcBef>
              <a:spcAft>
                <a:spcPts val="0"/>
              </a:spcAft>
              <a:buNone/>
            </a:pPr>
            <a:r>
              <a:rPr lang="en-US" sz="3800" b="1" dirty="0" smtClean="0">
                <a:solidFill>
                  <a:schemeClr val="bg2"/>
                </a:solidFill>
                <a:latin typeface="Calibri"/>
                <a:ea typeface="Calibri"/>
                <a:cs typeface="Calibri"/>
                <a:sym typeface="Calibri"/>
              </a:rPr>
              <a:t>3. </a:t>
            </a:r>
            <a:r>
              <a:rPr lang="en-US" sz="3800" b="1" dirty="0" err="1" smtClean="0">
                <a:solidFill>
                  <a:schemeClr val="bg2"/>
                </a:solidFill>
                <a:latin typeface="Calibri"/>
                <a:ea typeface="Calibri"/>
                <a:cs typeface="Calibri"/>
                <a:sym typeface="Calibri"/>
              </a:rPr>
              <a:t>Serveis</a:t>
            </a:r>
            <a:endParaRPr lang="en-US" sz="3800" b="1" dirty="0" smtClean="0">
              <a:solidFill>
                <a:schemeClr val="bg2"/>
              </a:solidFill>
              <a:latin typeface="Calibri"/>
              <a:ea typeface="Calibri"/>
              <a:cs typeface="Calibri"/>
              <a:sym typeface="Calibri"/>
            </a:endParaRPr>
          </a:p>
          <a:p>
            <a:pPr marL="12700" lvl="0" indent="0" algn="l" rtl="0">
              <a:spcBef>
                <a:spcPts val="0"/>
              </a:spcBef>
              <a:spcAft>
                <a:spcPts val="0"/>
              </a:spcAft>
              <a:buNone/>
            </a:pPr>
            <a:r>
              <a:rPr lang="en-US" sz="3800" dirty="0" err="1" smtClean="0">
                <a:solidFill>
                  <a:schemeClr val="bg2"/>
                </a:solidFill>
                <a:latin typeface="Calibri"/>
                <a:ea typeface="Calibri"/>
                <a:cs typeface="Calibri"/>
                <a:sym typeface="Calibri"/>
              </a:rPr>
              <a:t>Oficina</a:t>
            </a:r>
            <a:r>
              <a:rPr lang="en-US" sz="3800" dirty="0" smtClean="0">
                <a:solidFill>
                  <a:schemeClr val="bg2"/>
                </a:solidFill>
                <a:latin typeface="Calibri"/>
                <a:ea typeface="Calibri"/>
                <a:cs typeface="Calibri"/>
                <a:sym typeface="Calibri"/>
              </a:rPr>
              <a:t> </a:t>
            </a:r>
            <a:r>
              <a:rPr lang="en-US" sz="3800" dirty="0" err="1">
                <a:solidFill>
                  <a:schemeClr val="bg2"/>
                </a:solidFill>
                <a:latin typeface="Calibri"/>
                <a:ea typeface="Calibri"/>
                <a:cs typeface="Calibri"/>
                <a:sym typeface="Calibri"/>
              </a:rPr>
              <a:t>Tècnica</a:t>
            </a:r>
            <a:r>
              <a:rPr lang="en-US" sz="3800" dirty="0">
                <a:solidFill>
                  <a:schemeClr val="bg2"/>
                </a:solidFill>
                <a:latin typeface="Calibri"/>
                <a:ea typeface="Calibri"/>
                <a:cs typeface="Calibri"/>
                <a:sym typeface="Calibri"/>
              </a:rPr>
              <a:t> </a:t>
            </a:r>
            <a:r>
              <a:rPr lang="en-US" sz="3800" dirty="0" err="1">
                <a:solidFill>
                  <a:schemeClr val="bg2"/>
                </a:solidFill>
                <a:latin typeface="Calibri"/>
                <a:ea typeface="Calibri"/>
                <a:cs typeface="Calibri"/>
                <a:sym typeface="Calibri"/>
              </a:rPr>
              <a:t>d’Accessibilitat</a:t>
            </a:r>
            <a:r>
              <a:rPr lang="en-US" sz="3800" dirty="0">
                <a:solidFill>
                  <a:schemeClr val="bg2"/>
                </a:solidFill>
                <a:latin typeface="Calibri"/>
                <a:ea typeface="Calibri"/>
                <a:cs typeface="Calibri"/>
                <a:sym typeface="Calibri"/>
              </a:rPr>
              <a:t>-OTA</a:t>
            </a:r>
            <a:endParaRPr sz="3800" dirty="0">
              <a:solidFill>
                <a:schemeClr val="bg2"/>
              </a:solidFill>
            </a:endParaRPr>
          </a:p>
        </p:txBody>
      </p:sp>
      <p:pic>
        <p:nvPicPr>
          <p:cNvPr id="255" name="Google Shape;255;p49"/>
          <p:cNvPicPr preferRelativeResize="0"/>
          <p:nvPr/>
        </p:nvPicPr>
        <p:blipFill rotWithShape="1">
          <a:blip r:embed="rId4">
            <a:alphaModFix/>
          </a:blip>
          <a:srcRect l="12784" r="12146"/>
          <a:stretch/>
        </p:blipFill>
        <p:spPr>
          <a:xfrm>
            <a:off x="9938275" y="24775"/>
            <a:ext cx="2036449" cy="1464974"/>
          </a:xfrm>
          <a:prstGeom prst="rect">
            <a:avLst/>
          </a:prstGeom>
          <a:noFill/>
          <a:ln>
            <a:noFill/>
          </a:ln>
        </p:spPr>
      </p:pic>
      <p:pic>
        <p:nvPicPr>
          <p:cNvPr id="256" name="Google Shape;256;p49"/>
          <p:cNvPicPr preferRelativeResize="0"/>
          <p:nvPr/>
        </p:nvPicPr>
        <p:blipFill rotWithShape="1">
          <a:blip r:embed="rId3">
            <a:alphaModFix/>
          </a:blip>
          <a:srcRect l="34524" t="25610" r="29735" b="26571"/>
          <a:stretch/>
        </p:blipFill>
        <p:spPr>
          <a:xfrm>
            <a:off x="993150" y="4551341"/>
            <a:ext cx="347774" cy="261751"/>
          </a:xfrm>
          <a:prstGeom prst="rect">
            <a:avLst/>
          </a:prstGeom>
          <a:noFill/>
          <a:ln>
            <a:no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title"/>
          </p:nvPr>
        </p:nvSpPr>
        <p:spPr>
          <a:xfrm>
            <a:off x="827128" y="263775"/>
            <a:ext cx="9135900" cy="2350067"/>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3200" b="1" dirty="0" smtClean="0">
                <a:solidFill>
                  <a:schemeClr val="dk2"/>
                </a:solidFill>
              </a:rPr>
              <a:t/>
            </a:r>
            <a:br>
              <a:rPr lang="en-US" sz="3200" b="1" dirty="0" smtClean="0">
                <a:solidFill>
                  <a:schemeClr val="dk2"/>
                </a:solidFill>
              </a:rPr>
            </a:br>
            <a:r>
              <a:rPr lang="en-US" sz="4000" b="1" dirty="0" smtClean="0">
                <a:solidFill>
                  <a:schemeClr val="dk2"/>
                </a:solidFill>
              </a:rPr>
              <a:t>3. </a:t>
            </a:r>
            <a:r>
              <a:rPr lang="en-US" sz="4000" b="1" dirty="0" err="1" smtClean="0">
                <a:solidFill>
                  <a:schemeClr val="dk2"/>
                </a:solidFill>
              </a:rPr>
              <a:t>Serveis</a:t>
            </a:r>
            <a:r>
              <a:rPr lang="en-US" sz="3200" b="1" dirty="0" smtClean="0">
                <a:solidFill>
                  <a:schemeClr val="dk2"/>
                </a:solidFill>
              </a:rPr>
              <a:t/>
            </a:r>
            <a:br>
              <a:rPr lang="en-US" sz="3200" b="1" dirty="0" smtClean="0">
                <a:solidFill>
                  <a:schemeClr val="dk2"/>
                </a:solidFill>
              </a:rPr>
            </a:br>
            <a:r>
              <a:rPr lang="en-US" sz="3600" dirty="0" err="1" smtClean="0">
                <a:solidFill>
                  <a:schemeClr val="bg2"/>
                </a:solidFill>
              </a:rPr>
              <a:t>Oficina</a:t>
            </a:r>
            <a:r>
              <a:rPr lang="en-US" sz="3600" dirty="0" smtClean="0">
                <a:solidFill>
                  <a:schemeClr val="bg2"/>
                </a:solidFill>
              </a:rPr>
              <a:t> </a:t>
            </a:r>
            <a:r>
              <a:rPr lang="en-US" sz="3600" dirty="0" err="1" smtClean="0">
                <a:solidFill>
                  <a:schemeClr val="bg2"/>
                </a:solidFill>
              </a:rPr>
              <a:t>Tècnica</a:t>
            </a:r>
            <a:r>
              <a:rPr lang="en-US" sz="3600" dirty="0" smtClean="0">
                <a:solidFill>
                  <a:schemeClr val="bg2"/>
                </a:solidFill>
              </a:rPr>
              <a:t> </a:t>
            </a:r>
            <a:r>
              <a:rPr lang="en-US" sz="3600" dirty="0" err="1" smtClean="0">
                <a:solidFill>
                  <a:schemeClr val="bg2"/>
                </a:solidFill>
              </a:rPr>
              <a:t>d’Accessibilitat</a:t>
            </a:r>
            <a:r>
              <a:rPr lang="en-US" sz="3600" dirty="0" smtClean="0">
                <a:solidFill>
                  <a:schemeClr val="bg2"/>
                </a:solidFill>
              </a:rPr>
              <a:t>-OTA</a:t>
            </a:r>
            <a:endParaRPr sz="3600" dirty="0">
              <a:solidFill>
                <a:schemeClr val="bg2"/>
              </a:solidFill>
            </a:endParaRPr>
          </a:p>
          <a:p>
            <a:pPr marL="12700" marR="5080" lvl="0" indent="0" algn="l" rtl="0">
              <a:lnSpc>
                <a:spcPct val="107954"/>
              </a:lnSpc>
              <a:spcBef>
                <a:spcPts val="0"/>
              </a:spcBef>
              <a:spcAft>
                <a:spcPts val="0"/>
              </a:spcAft>
              <a:buSzPts val="1400"/>
              <a:buNone/>
            </a:pPr>
            <a:endParaRPr sz="2800" dirty="0">
              <a:solidFill>
                <a:schemeClr val="dk2"/>
              </a:solidFill>
            </a:endParaRPr>
          </a:p>
        </p:txBody>
      </p:sp>
      <p:sp>
        <p:nvSpPr>
          <p:cNvPr id="357" name="Google Shape;357;p55"/>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358" name="Google Shape;358;p55"/>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59" name="Google Shape;359;p55"/>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25</a:t>
            </a:fld>
            <a:endParaRPr/>
          </a:p>
        </p:txBody>
      </p:sp>
      <p:sp>
        <p:nvSpPr>
          <p:cNvPr id="360" name="Google Shape;360;p55"/>
          <p:cNvSpPr txBox="1"/>
          <p:nvPr/>
        </p:nvSpPr>
        <p:spPr>
          <a:xfrm>
            <a:off x="827128" y="2273525"/>
            <a:ext cx="10707734" cy="3197655"/>
          </a:xfrm>
          <a:prstGeom prst="rect">
            <a:avLst/>
          </a:prstGeom>
          <a:noFill/>
          <a:ln>
            <a:noFill/>
          </a:ln>
        </p:spPr>
        <p:txBody>
          <a:bodyPr spcFirstLastPara="1" wrap="square" lIns="0" tIns="12050" rIns="0" bIns="0" anchor="t" anchorCtr="0">
            <a:spAutoFit/>
          </a:bodyPr>
          <a:lstStyle/>
          <a:p>
            <a:pPr marL="76200" marR="36195" lvl="0" algn="l" rtl="0">
              <a:lnSpc>
                <a:spcPct val="114999"/>
              </a:lnSpc>
              <a:spcBef>
                <a:spcPts val="0"/>
              </a:spcBef>
              <a:spcAft>
                <a:spcPts val="0"/>
              </a:spcAft>
              <a:buClr>
                <a:srgbClr val="000000"/>
              </a:buClr>
              <a:buSzPts val="2000"/>
            </a:pPr>
            <a:endParaRPr lang="en-US" sz="2000" b="1" i="0" u="none" strike="noStrike" cap="none" dirty="0" smtClean="0">
              <a:solidFill>
                <a:srgbClr val="000000"/>
              </a:solidFill>
              <a:latin typeface="Calibri"/>
              <a:ea typeface="Calibri"/>
              <a:cs typeface="Calibri"/>
              <a:sym typeface="Calibri"/>
            </a:endParaRPr>
          </a:p>
          <a:p>
            <a:pPr marL="76200" marR="36195" lvl="0" algn="l" rtl="0">
              <a:lnSpc>
                <a:spcPct val="114999"/>
              </a:lnSpc>
              <a:spcBef>
                <a:spcPts val="0"/>
              </a:spcBef>
              <a:spcAft>
                <a:spcPts val="0"/>
              </a:spcAft>
              <a:buClr>
                <a:srgbClr val="000000"/>
              </a:buClr>
              <a:buSzPts val="2000"/>
            </a:pPr>
            <a:r>
              <a:rPr lang="en-US" sz="2000" b="1" i="0" u="none" strike="noStrike" cap="none" dirty="0" smtClean="0">
                <a:solidFill>
                  <a:srgbClr val="000000"/>
                </a:solidFill>
                <a:latin typeface="Calibri"/>
                <a:ea typeface="Calibri"/>
                <a:cs typeface="Calibri"/>
                <a:sym typeface="Calibri"/>
              </a:rPr>
              <a:t>El </a:t>
            </a:r>
            <a:r>
              <a:rPr lang="en-US" sz="2000" b="1" i="0" u="none" strike="noStrike" cap="none" dirty="0" smtClean="0">
                <a:solidFill>
                  <a:schemeClr val="accent1"/>
                </a:solidFill>
                <a:latin typeface="Calibri"/>
                <a:ea typeface="Calibri"/>
                <a:cs typeface="Calibri"/>
                <a:sym typeface="Calibri"/>
              </a:rPr>
              <a:t>2023 </a:t>
            </a:r>
            <a:r>
              <a:rPr lang="en-US" sz="2000" b="1" i="0" u="none" strike="noStrike" cap="none" dirty="0" err="1" smtClean="0">
                <a:solidFill>
                  <a:schemeClr val="accent1"/>
                </a:solidFill>
                <a:latin typeface="Calibri"/>
                <a:ea typeface="Calibri"/>
                <a:cs typeface="Calibri"/>
                <a:sym typeface="Calibri"/>
              </a:rPr>
              <a:t>l’OTA</a:t>
            </a:r>
            <a:r>
              <a:rPr lang="en-US" sz="2000" b="1" i="0" u="none" strike="noStrike" cap="none" dirty="0" smtClean="0">
                <a:solidFill>
                  <a:schemeClr val="accent1"/>
                </a:solidFill>
                <a:latin typeface="Calibri"/>
                <a:ea typeface="Calibri"/>
                <a:cs typeface="Calibri"/>
                <a:sym typeface="Calibri"/>
              </a:rPr>
              <a:t> ha </a:t>
            </a:r>
            <a:r>
              <a:rPr lang="en-US" sz="2000" b="1" i="0" u="none" strike="noStrike" cap="none" dirty="0" err="1" smtClean="0">
                <a:solidFill>
                  <a:schemeClr val="accent1"/>
                </a:solidFill>
                <a:latin typeface="Calibri"/>
                <a:ea typeface="Calibri"/>
                <a:cs typeface="Calibri"/>
                <a:sym typeface="Calibri"/>
              </a:rPr>
              <a:t>dut</a:t>
            </a:r>
            <a:r>
              <a:rPr lang="en-US" sz="2000" b="1" i="0" u="none" strike="noStrike" cap="none" dirty="0" smtClean="0">
                <a:solidFill>
                  <a:schemeClr val="accent1"/>
                </a:solidFill>
                <a:latin typeface="Calibri"/>
                <a:ea typeface="Calibri"/>
                <a:cs typeface="Calibri"/>
                <a:sym typeface="Calibri"/>
              </a:rPr>
              <a:t> a </a:t>
            </a:r>
            <a:r>
              <a:rPr lang="en-US" sz="2000" b="1" i="0" u="none" strike="noStrike" cap="none" dirty="0" err="1" smtClean="0">
                <a:solidFill>
                  <a:schemeClr val="accent1"/>
                </a:solidFill>
                <a:latin typeface="Calibri"/>
                <a:ea typeface="Calibri"/>
                <a:cs typeface="Calibri"/>
                <a:sym typeface="Calibri"/>
              </a:rPr>
              <a:t>terme</a:t>
            </a:r>
            <a:r>
              <a:rPr lang="en-US" sz="2000" b="1" i="0" u="none" strike="noStrike" cap="none" dirty="0" smtClean="0">
                <a:solidFill>
                  <a:schemeClr val="accent1"/>
                </a:solidFill>
                <a:latin typeface="Calibri"/>
                <a:ea typeface="Calibri"/>
                <a:cs typeface="Calibri"/>
                <a:sym typeface="Calibri"/>
              </a:rPr>
              <a:t>:</a:t>
            </a:r>
          </a:p>
          <a:p>
            <a:pPr marL="76200" marR="36195" lvl="0" algn="l" rtl="0">
              <a:lnSpc>
                <a:spcPct val="114999"/>
              </a:lnSpc>
              <a:spcBef>
                <a:spcPts val="0"/>
              </a:spcBef>
              <a:spcAft>
                <a:spcPts val="0"/>
              </a:spcAft>
              <a:buClr>
                <a:srgbClr val="000000"/>
              </a:buClr>
              <a:buSzPts val="2000"/>
            </a:pPr>
            <a:r>
              <a:rPr lang="en-US" sz="2000" dirty="0" smtClean="0">
                <a:latin typeface="Calibri"/>
                <a:ea typeface="Calibri"/>
                <a:cs typeface="Calibri"/>
                <a:sym typeface="Calibri"/>
              </a:rPr>
              <a:t>     </a:t>
            </a:r>
            <a:r>
              <a:rPr lang="en-US" sz="2000" dirty="0" smtClean="0">
                <a:latin typeface="Calibri"/>
                <a:ea typeface="Calibri"/>
                <a:cs typeface="Calibri"/>
                <a:sym typeface="Calibri"/>
              </a:rPr>
              <a:t>11 </a:t>
            </a:r>
            <a:r>
              <a:rPr lang="en-US" sz="2000" dirty="0" err="1" smtClean="0">
                <a:latin typeface="Calibri"/>
                <a:ea typeface="Calibri"/>
                <a:cs typeface="Calibri"/>
                <a:sym typeface="Calibri"/>
              </a:rPr>
              <a:t>accions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d’assessorament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accessibilitat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distribuïdes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a:t>
            </a:r>
            <a:r>
              <a:rPr lang="en-US" sz="2000" dirty="0" smtClean="0">
                <a:latin typeface="Calibri"/>
                <a:ea typeface="Calibri"/>
                <a:cs typeface="Calibri"/>
                <a:sym typeface="Calibri"/>
              </a:rPr>
              <a:t>19 </a:t>
            </a:r>
            <a:r>
              <a:rPr lang="en-US" sz="2000" dirty="0" err="1" smtClean="0">
                <a:latin typeface="Calibri"/>
                <a:ea typeface="Calibri"/>
                <a:cs typeface="Calibri"/>
                <a:sym typeface="Calibri"/>
              </a:rPr>
              <a:t>casos</a:t>
            </a:r>
            <a:r>
              <a:rPr lang="en-US" sz="2000" dirty="0" smtClean="0">
                <a:latin typeface="Calibri"/>
                <a:ea typeface="Calibri"/>
                <a:cs typeface="Calibri"/>
                <a:sym typeface="Calibri"/>
              </a:rPr>
              <a:t>.</a:t>
            </a:r>
          </a:p>
          <a:p>
            <a:pPr marL="76200" marR="36195" lvl="0" algn="l" rtl="0">
              <a:lnSpc>
                <a:spcPct val="114999"/>
              </a:lnSpc>
              <a:spcBef>
                <a:spcPts val="0"/>
              </a:spcBef>
              <a:spcAft>
                <a:spcPts val="0"/>
              </a:spcAft>
              <a:buClr>
                <a:srgbClr val="000000"/>
              </a:buClr>
              <a:buSzPts val="2000"/>
            </a:pPr>
            <a:r>
              <a:rPr lang="en-US" sz="2000" dirty="0" smtClean="0">
                <a:latin typeface="Calibri"/>
                <a:ea typeface="Calibri"/>
                <a:cs typeface="Calibri"/>
                <a:sym typeface="Calibri"/>
              </a:rPr>
              <a:t>     </a:t>
            </a:r>
            <a:r>
              <a:rPr lang="en-US" sz="2000" dirty="0" smtClean="0">
                <a:latin typeface="Calibri"/>
                <a:ea typeface="Calibri"/>
                <a:cs typeface="Calibri"/>
                <a:sym typeface="Calibri"/>
              </a:rPr>
              <a:t>9 </a:t>
            </a:r>
            <a:r>
              <a:rPr lang="en-US" sz="2000" dirty="0" err="1" smtClean="0">
                <a:latin typeface="Calibri"/>
                <a:ea typeface="Calibri"/>
                <a:cs typeface="Calibri"/>
                <a:sym typeface="Calibri"/>
              </a:rPr>
              <a:t>informes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específics</a:t>
            </a:r>
            <a:r>
              <a:rPr lang="en-US" sz="2000" dirty="0" smtClean="0">
                <a:latin typeface="Calibri"/>
                <a:ea typeface="Calibri"/>
                <a:cs typeface="Calibri"/>
                <a:sym typeface="Calibri"/>
              </a:rPr>
              <a:t>.</a:t>
            </a:r>
          </a:p>
          <a:p>
            <a:pPr marL="76200" marR="36195" lvl="0" algn="l" rtl="0">
              <a:lnSpc>
                <a:spcPct val="114999"/>
              </a:lnSpc>
              <a:spcBef>
                <a:spcPts val="0"/>
              </a:spcBef>
              <a:spcAft>
                <a:spcPts val="0"/>
              </a:spcAft>
              <a:buClr>
                <a:srgbClr val="000000"/>
              </a:buClr>
              <a:buSzPts val="2000"/>
            </a:pPr>
            <a:r>
              <a:rPr lang="en-US" sz="2000" dirty="0" smtClean="0">
                <a:latin typeface="Calibri"/>
                <a:ea typeface="Calibri"/>
                <a:cs typeface="Calibri"/>
                <a:sym typeface="Calibri"/>
              </a:rPr>
              <a:t>     Les </a:t>
            </a:r>
            <a:r>
              <a:rPr lang="en-US" sz="2000" dirty="0" err="1" smtClean="0">
                <a:latin typeface="Calibri"/>
                <a:ea typeface="Calibri"/>
                <a:cs typeface="Calibri"/>
                <a:sym typeface="Calibri"/>
              </a:rPr>
              <a:t>consultes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han</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estat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principalment</a:t>
            </a:r>
            <a:r>
              <a:rPr lang="en-US" sz="2000" dirty="0" smtClean="0">
                <a:latin typeface="Calibri"/>
                <a:ea typeface="Calibri"/>
                <a:cs typeface="Calibri"/>
                <a:sym typeface="Calibri"/>
              </a:rPr>
              <a:t> de Barcelona, Santa Coloma G., </a:t>
            </a:r>
            <a:r>
              <a:rPr lang="en-US" sz="2000" dirty="0" err="1" smtClean="0">
                <a:latin typeface="Calibri"/>
                <a:ea typeface="Calibri"/>
                <a:cs typeface="Calibri"/>
                <a:sym typeface="Calibri"/>
              </a:rPr>
              <a:t>Esparraguera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Sant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Feliu</a:t>
            </a:r>
            <a:endParaRPr lang="en-US" sz="2000" dirty="0" smtClean="0">
              <a:latin typeface="Calibri"/>
              <a:ea typeface="Calibri"/>
              <a:cs typeface="Calibri"/>
              <a:sym typeface="Calibri"/>
            </a:endParaRPr>
          </a:p>
          <a:p>
            <a:pPr marL="76200" marR="36195" lvl="0" algn="l" rtl="0">
              <a:lnSpc>
                <a:spcPct val="114999"/>
              </a:lnSpc>
              <a:spcBef>
                <a:spcPts val="0"/>
              </a:spcBef>
              <a:spcAft>
                <a:spcPts val="0"/>
              </a:spcAft>
              <a:buClr>
                <a:srgbClr val="000000"/>
              </a:buClr>
              <a:buSzPts val="2000"/>
            </a:pPr>
            <a:r>
              <a:rPr lang="en-US" sz="2000" dirty="0">
                <a:latin typeface="Calibri"/>
                <a:ea typeface="Calibri"/>
                <a:cs typeface="Calibri"/>
                <a:sym typeface="Calibri"/>
              </a:rPr>
              <a:t> </a:t>
            </a:r>
            <a:r>
              <a:rPr lang="en-US" sz="2000" dirty="0" smtClean="0">
                <a:latin typeface="Calibri"/>
                <a:ea typeface="Calibri"/>
                <a:cs typeface="Calibri"/>
                <a:sym typeface="Calibri"/>
              </a:rPr>
              <a:t>    de </a:t>
            </a:r>
            <a:r>
              <a:rPr lang="en-US" sz="2000" dirty="0" err="1" smtClean="0">
                <a:latin typeface="Calibri"/>
                <a:ea typeface="Calibri"/>
                <a:cs typeface="Calibri"/>
                <a:sym typeface="Calibri"/>
              </a:rPr>
              <a:t>Llobregat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Esplugues</a:t>
            </a:r>
            <a:r>
              <a:rPr lang="en-US" sz="2000" dirty="0" smtClean="0">
                <a:latin typeface="Calibri"/>
                <a:ea typeface="Calibri"/>
                <a:cs typeface="Calibri"/>
                <a:sym typeface="Calibri"/>
              </a:rPr>
              <a:t> de </a:t>
            </a:r>
            <a:r>
              <a:rPr lang="en-US" sz="2000" dirty="0" err="1" smtClean="0">
                <a:latin typeface="Calibri"/>
                <a:ea typeface="Calibri"/>
                <a:cs typeface="Calibri"/>
                <a:sym typeface="Calibri"/>
              </a:rPr>
              <a:t>Llobregat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smtClean="0">
                <a:latin typeface="Calibri"/>
                <a:ea typeface="Calibri"/>
                <a:cs typeface="Calibri"/>
                <a:sym typeface="Calibri"/>
              </a:rPr>
              <a:t>El Prat de </a:t>
            </a:r>
            <a:r>
              <a:rPr lang="en-US" sz="2000" dirty="0" err="1" smtClean="0">
                <a:latin typeface="Calibri"/>
                <a:ea typeface="Calibri"/>
                <a:cs typeface="Calibri"/>
                <a:sym typeface="Calibri"/>
              </a:rPr>
              <a:t>Llobregat</a:t>
            </a:r>
            <a:r>
              <a:rPr lang="en-US" sz="2000" dirty="0" smtClean="0">
                <a:latin typeface="Calibri"/>
                <a:ea typeface="Calibri"/>
                <a:cs typeface="Calibri"/>
                <a:sym typeface="Calibri"/>
              </a:rPr>
              <a:t>. </a:t>
            </a:r>
            <a:r>
              <a:rPr lang="en-US" sz="2000" u="sng" dirty="0" err="1" smtClean="0">
                <a:latin typeface="Calibri"/>
                <a:ea typeface="Calibri"/>
                <a:cs typeface="Calibri"/>
                <a:sym typeface="Calibri"/>
              </a:rPr>
              <a:t>Temes</a:t>
            </a:r>
            <a:r>
              <a:rPr lang="en-US" sz="2000" u="sng" dirty="0" smtClean="0">
                <a:latin typeface="Calibri"/>
                <a:ea typeface="Calibri"/>
                <a:cs typeface="Calibri"/>
                <a:sym typeface="Calibri"/>
              </a:rPr>
              <a:t>: </a:t>
            </a:r>
            <a:r>
              <a:rPr lang="en-US" sz="2000" dirty="0" err="1" smtClean="0">
                <a:latin typeface="Calibri"/>
                <a:ea typeface="Calibri"/>
                <a:cs typeface="Calibri"/>
                <a:sym typeface="Calibri"/>
              </a:rPr>
              <a:t>accessibilitat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als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edificis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a:t>
            </a:r>
          </a:p>
          <a:p>
            <a:pPr marL="76200" marR="36195" lvl="0" algn="l" rtl="0">
              <a:lnSpc>
                <a:spcPct val="114999"/>
              </a:lnSpc>
              <a:spcBef>
                <a:spcPts val="0"/>
              </a:spcBef>
              <a:spcAft>
                <a:spcPts val="0"/>
              </a:spcAft>
              <a:buClr>
                <a:srgbClr val="000000"/>
              </a:buClr>
              <a:buSzPts val="2000"/>
            </a:pPr>
            <a:r>
              <a:rPr lang="en-US" sz="2000" dirty="0" smtClean="0">
                <a:latin typeface="Calibri"/>
                <a:ea typeface="Calibri"/>
                <a:cs typeface="Calibri"/>
                <a:sym typeface="Calibri"/>
              </a:rPr>
              <a:t>     </a:t>
            </a:r>
            <a:r>
              <a:rPr lang="en-US" sz="2000" dirty="0" err="1" smtClean="0">
                <a:latin typeface="Calibri"/>
                <a:ea typeface="Calibri"/>
                <a:cs typeface="Calibri"/>
                <a:sym typeface="Calibri"/>
              </a:rPr>
              <a:t>comunitats</a:t>
            </a:r>
            <a:r>
              <a:rPr lang="en-US" sz="2000" dirty="0" smtClean="0">
                <a:latin typeface="Calibri"/>
                <a:ea typeface="Calibri"/>
                <a:cs typeface="Calibri"/>
                <a:sym typeface="Calibri"/>
              </a:rPr>
              <a:t> de </a:t>
            </a:r>
            <a:r>
              <a:rPr lang="en-US" sz="2000" dirty="0" err="1" smtClean="0">
                <a:latin typeface="Calibri"/>
                <a:ea typeface="Calibri"/>
                <a:cs typeface="Calibri"/>
                <a:sym typeface="Calibri"/>
              </a:rPr>
              <a:t>propietaris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rampes</a:t>
            </a:r>
            <a:r>
              <a:rPr lang="en-US" sz="2000" dirty="0">
                <a:latin typeface="Calibri"/>
                <a:ea typeface="Calibri"/>
                <a:cs typeface="Calibri"/>
                <a:sym typeface="Calibri"/>
              </a:rPr>
              <a:t> </a:t>
            </a:r>
            <a:r>
              <a:rPr lang="en-US" sz="2000" dirty="0" err="1" smtClean="0">
                <a:latin typeface="Calibri"/>
                <a:ea typeface="Calibri"/>
                <a:cs typeface="Calibri"/>
                <a:sym typeface="Calibri"/>
              </a:rPr>
              <a:t>accés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portes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poms</a:t>
            </a:r>
            <a:r>
              <a:rPr lang="en-US" sz="2000" dirty="0" smtClean="0">
                <a:latin typeface="Calibri"/>
                <a:ea typeface="Calibri"/>
                <a:cs typeface="Calibri"/>
                <a:sym typeface="Calibri"/>
              </a:rPr>
              <a:t> de les </a:t>
            </a:r>
            <a:r>
              <a:rPr lang="en-US" sz="2000" dirty="0" err="1" smtClean="0">
                <a:latin typeface="Calibri"/>
                <a:ea typeface="Calibri"/>
                <a:cs typeface="Calibri"/>
                <a:sym typeface="Calibri"/>
              </a:rPr>
              <a:t>portes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ascensors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rampes</a:t>
            </a:r>
            <a:r>
              <a:rPr lang="en-US" sz="2000" dirty="0" smtClean="0">
                <a:latin typeface="Calibri"/>
                <a:ea typeface="Calibri"/>
                <a:cs typeface="Calibri"/>
                <a:sym typeface="Calibri"/>
              </a:rPr>
              <a:t>…)</a:t>
            </a:r>
          </a:p>
          <a:p>
            <a:pPr marL="76200" marR="36195" lvl="0" algn="l" rtl="0">
              <a:lnSpc>
                <a:spcPct val="114999"/>
              </a:lnSpc>
              <a:spcBef>
                <a:spcPts val="0"/>
              </a:spcBef>
              <a:spcAft>
                <a:spcPts val="0"/>
              </a:spcAft>
              <a:buClr>
                <a:srgbClr val="000000"/>
              </a:buClr>
              <a:buSzPts val="2000"/>
            </a:pPr>
            <a:r>
              <a:rPr lang="en-US" sz="2000" dirty="0" smtClean="0">
                <a:latin typeface="Calibri"/>
                <a:ea typeface="Calibri"/>
                <a:cs typeface="Calibri"/>
                <a:sym typeface="Calibri"/>
              </a:rPr>
              <a:t>     </a:t>
            </a:r>
            <a:r>
              <a:rPr lang="en-US" sz="2000" dirty="0" err="1" smtClean="0">
                <a:latin typeface="Calibri"/>
                <a:ea typeface="Calibri"/>
                <a:cs typeface="Calibri"/>
                <a:sym typeface="Calibri"/>
              </a:rPr>
              <a:t>Fases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Pla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Accessibilitat</a:t>
            </a:r>
            <a:r>
              <a:rPr lang="en-US" sz="2000" dirty="0" smtClean="0">
                <a:latin typeface="Calibri"/>
                <a:ea typeface="Calibri"/>
                <a:cs typeface="Calibri"/>
                <a:sym typeface="Calibri"/>
              </a:rPr>
              <a:t> de </a:t>
            </a:r>
            <a:r>
              <a:rPr lang="en-US" sz="2000" dirty="0" smtClean="0">
                <a:latin typeface="Calibri"/>
                <a:ea typeface="Calibri"/>
                <a:cs typeface="Calibri"/>
                <a:sym typeface="Calibri"/>
              </a:rPr>
              <a:t>Santa Coloma de </a:t>
            </a:r>
            <a:r>
              <a:rPr lang="en-US" sz="2000" dirty="0" err="1" smtClean="0">
                <a:latin typeface="Calibri"/>
                <a:ea typeface="Calibri"/>
                <a:cs typeface="Calibri"/>
                <a:sym typeface="Calibri"/>
              </a:rPr>
              <a:t>Gramenet</a:t>
            </a:r>
            <a:endParaRPr lang="en-US" sz="2000" dirty="0">
              <a:latin typeface="Calibri"/>
              <a:ea typeface="Calibri"/>
              <a:cs typeface="Calibri"/>
              <a:sym typeface="Calibri"/>
            </a:endParaRPr>
          </a:p>
          <a:p>
            <a:pPr marL="76200" marR="36195" lvl="0" algn="l" rtl="0">
              <a:lnSpc>
                <a:spcPct val="114999"/>
              </a:lnSpc>
              <a:spcBef>
                <a:spcPts val="0"/>
              </a:spcBef>
              <a:spcAft>
                <a:spcPts val="0"/>
              </a:spcAft>
              <a:buClr>
                <a:srgbClr val="000000"/>
              </a:buClr>
              <a:buSzPts val="2000"/>
            </a:pPr>
            <a:endParaRPr sz="2000" b="1" i="0" u="none" strike="noStrike" cap="none" dirty="0">
              <a:solidFill>
                <a:schemeClr val="dk2"/>
              </a:solidFill>
              <a:latin typeface="Calibri"/>
              <a:ea typeface="Calibri"/>
              <a:cs typeface="Calibri"/>
              <a:sym typeface="Calibri"/>
            </a:endParaRPr>
          </a:p>
        </p:txBody>
      </p:sp>
      <p:sp>
        <p:nvSpPr>
          <p:cNvPr id="361" name="Google Shape;361;p55"/>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55"/>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10" name="Google Shape;253;p49"/>
          <p:cNvPicPr preferRelativeResize="0"/>
          <p:nvPr/>
        </p:nvPicPr>
        <p:blipFill rotWithShape="1">
          <a:blip r:embed="rId4">
            <a:alphaModFix/>
          </a:blip>
          <a:srcRect l="34524" t="25610" r="29735" b="26571"/>
          <a:stretch/>
        </p:blipFill>
        <p:spPr>
          <a:xfrm>
            <a:off x="827128" y="2684604"/>
            <a:ext cx="291990" cy="236123"/>
          </a:xfrm>
          <a:prstGeom prst="rect">
            <a:avLst/>
          </a:prstGeom>
          <a:noFill/>
          <a:ln>
            <a:noFill/>
          </a:ln>
        </p:spPr>
      </p:pic>
      <p:pic>
        <p:nvPicPr>
          <p:cNvPr id="11" name="Google Shape;253;p49"/>
          <p:cNvPicPr preferRelativeResize="0"/>
          <p:nvPr/>
        </p:nvPicPr>
        <p:blipFill rotWithShape="1">
          <a:blip r:embed="rId4">
            <a:alphaModFix/>
          </a:blip>
          <a:srcRect l="34524" t="25610" r="29735" b="26571"/>
          <a:stretch/>
        </p:blipFill>
        <p:spPr>
          <a:xfrm>
            <a:off x="827128" y="3371214"/>
            <a:ext cx="347774" cy="293121"/>
          </a:xfrm>
          <a:prstGeom prst="rect">
            <a:avLst/>
          </a:prstGeom>
          <a:noFill/>
          <a:ln>
            <a:noFill/>
          </a:ln>
        </p:spPr>
      </p:pic>
      <p:pic>
        <p:nvPicPr>
          <p:cNvPr id="12" name="Google Shape;253;p49"/>
          <p:cNvPicPr preferRelativeResize="0"/>
          <p:nvPr/>
        </p:nvPicPr>
        <p:blipFill rotWithShape="1">
          <a:blip r:embed="rId4">
            <a:alphaModFix/>
          </a:blip>
          <a:srcRect l="34524" t="25610" r="29735" b="26571"/>
          <a:stretch/>
        </p:blipFill>
        <p:spPr>
          <a:xfrm>
            <a:off x="827128" y="4799601"/>
            <a:ext cx="347774" cy="261751"/>
          </a:xfrm>
          <a:prstGeom prst="rect">
            <a:avLst/>
          </a:prstGeom>
          <a:noFill/>
          <a:ln>
            <a:noFill/>
          </a:ln>
        </p:spPr>
      </p:pic>
      <p:pic>
        <p:nvPicPr>
          <p:cNvPr id="14" name="Google Shape;253;p49"/>
          <p:cNvPicPr preferRelativeResize="0"/>
          <p:nvPr/>
        </p:nvPicPr>
        <p:blipFill rotWithShape="1">
          <a:blip r:embed="rId4">
            <a:alphaModFix/>
          </a:blip>
          <a:srcRect l="34524" t="25610" r="29735" b="26571"/>
          <a:stretch/>
        </p:blipFill>
        <p:spPr>
          <a:xfrm>
            <a:off x="827128" y="3059135"/>
            <a:ext cx="347774" cy="261751"/>
          </a:xfrm>
          <a:prstGeom prst="rect">
            <a:avLst/>
          </a:prstGeom>
          <a:noFill/>
          <a:ln>
            <a:noFill/>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sp>
        <p:nvSpPr>
          <p:cNvPr id="263" name="Google Shape;263;p50"/>
          <p:cNvSpPr/>
          <p:nvPr/>
        </p:nvSpPr>
        <p:spPr>
          <a:xfrm>
            <a:off x="570175" y="2254275"/>
            <a:ext cx="5218229" cy="2544228"/>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264" name="Google Shape;264;p50"/>
          <p:cNvSpPr/>
          <p:nvPr/>
        </p:nvSpPr>
        <p:spPr>
          <a:xfrm>
            <a:off x="8484825" y="3756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265" name="Google Shape;265;p50"/>
          <p:cNvSpPr txBox="1">
            <a:spLocks noGrp="1"/>
          </p:cNvSpPr>
          <p:nvPr>
            <p:ph type="title"/>
          </p:nvPr>
        </p:nvSpPr>
        <p:spPr>
          <a:xfrm>
            <a:off x="575688" y="399532"/>
            <a:ext cx="5706600" cy="1864421"/>
          </a:xfrm>
          <a:prstGeom prst="rect">
            <a:avLst/>
          </a:prstGeom>
          <a:noFill/>
          <a:ln>
            <a:noFill/>
          </a:ln>
        </p:spPr>
        <p:txBody>
          <a:bodyPr spcFirstLastPara="1" wrap="square" lIns="0" tIns="12700" rIns="0" bIns="0" anchor="t" anchorCtr="0">
            <a:spAutoFit/>
          </a:bodyPr>
          <a:lstStyle/>
          <a:p>
            <a:pPr marL="12700" lvl="0" indent="0" algn="l" rtl="0">
              <a:lnSpc>
                <a:spcPct val="115681"/>
              </a:lnSpc>
              <a:spcBef>
                <a:spcPts val="0"/>
              </a:spcBef>
              <a:spcAft>
                <a:spcPts val="0"/>
              </a:spcAft>
              <a:buSzPts val="1400"/>
              <a:buNone/>
            </a:pPr>
            <a:r>
              <a:rPr lang="en-US" sz="4000" b="1" dirty="0" smtClean="0">
                <a:solidFill>
                  <a:schemeClr val="dk2"/>
                </a:solidFill>
              </a:rPr>
              <a:t>3. </a:t>
            </a:r>
            <a:r>
              <a:rPr lang="en-US" sz="4000" b="1" dirty="0" err="1" smtClean="0">
                <a:solidFill>
                  <a:schemeClr val="dk2"/>
                </a:solidFill>
              </a:rPr>
              <a:t>Serveis</a:t>
            </a:r>
            <a:r>
              <a:rPr lang="en-US" sz="4000" b="1" dirty="0" smtClean="0">
                <a:solidFill>
                  <a:schemeClr val="dk2"/>
                </a:solidFill>
              </a:rPr>
              <a:t>. </a:t>
            </a:r>
            <a:r>
              <a:rPr lang="en-US" sz="3200" b="1" dirty="0" err="1" smtClean="0">
                <a:solidFill>
                  <a:schemeClr val="dk2"/>
                </a:solidFill>
              </a:rPr>
              <a:t>Grup</a:t>
            </a:r>
            <a:r>
              <a:rPr lang="en-US" sz="3200" b="1" dirty="0" smtClean="0">
                <a:solidFill>
                  <a:schemeClr val="dk2"/>
                </a:solidFill>
              </a:rPr>
              <a:t> Motor</a:t>
            </a:r>
            <a:br>
              <a:rPr lang="en-US" sz="3200" b="1" dirty="0" smtClean="0">
                <a:solidFill>
                  <a:schemeClr val="dk2"/>
                </a:solidFill>
              </a:rPr>
            </a:br>
            <a:r>
              <a:rPr lang="en-US" sz="3200" b="1" dirty="0" err="1" smtClean="0">
                <a:solidFill>
                  <a:schemeClr val="bg2"/>
                </a:solidFill>
              </a:rPr>
              <a:t>Oficina</a:t>
            </a:r>
            <a:r>
              <a:rPr lang="en-US" sz="3200" b="1" dirty="0" smtClean="0">
                <a:solidFill>
                  <a:schemeClr val="bg2"/>
                </a:solidFill>
              </a:rPr>
              <a:t> </a:t>
            </a:r>
            <a:r>
              <a:rPr lang="en-US" sz="3200" b="1" dirty="0" err="1" smtClean="0">
                <a:solidFill>
                  <a:schemeClr val="bg2"/>
                </a:solidFill>
              </a:rPr>
              <a:t>Tècnica</a:t>
            </a:r>
            <a:r>
              <a:rPr lang="en-US" sz="3200" b="1" dirty="0" smtClean="0">
                <a:solidFill>
                  <a:schemeClr val="bg2"/>
                </a:solidFill>
              </a:rPr>
              <a:t> </a:t>
            </a:r>
            <a:r>
              <a:rPr lang="es-ES" sz="3200" b="1" dirty="0" err="1" smtClean="0">
                <a:solidFill>
                  <a:schemeClr val="bg2"/>
                </a:solidFill>
              </a:rPr>
              <a:t>d’Accessibilitat</a:t>
            </a:r>
            <a:endParaRPr sz="3200" b="1" dirty="0">
              <a:solidFill>
                <a:schemeClr val="bg2"/>
              </a:solidFill>
            </a:endParaRPr>
          </a:p>
          <a:p>
            <a:pPr marL="12700" lvl="0" indent="0" algn="l" rtl="0">
              <a:lnSpc>
                <a:spcPct val="114722"/>
              </a:lnSpc>
              <a:spcBef>
                <a:spcPts val="0"/>
              </a:spcBef>
              <a:spcAft>
                <a:spcPts val="0"/>
              </a:spcAft>
              <a:buSzPts val="1400"/>
              <a:buNone/>
            </a:pPr>
            <a:endParaRPr sz="3200" b="1" dirty="0">
              <a:solidFill>
                <a:schemeClr val="dk2"/>
              </a:solidFill>
            </a:endParaRPr>
          </a:p>
        </p:txBody>
      </p:sp>
      <p:sp>
        <p:nvSpPr>
          <p:cNvPr id="266" name="Google Shape;266;p50"/>
          <p:cNvSpPr txBox="1"/>
          <p:nvPr/>
        </p:nvSpPr>
        <p:spPr>
          <a:xfrm>
            <a:off x="6434356" y="1498576"/>
            <a:ext cx="5007833" cy="4614084"/>
          </a:xfrm>
          <a:prstGeom prst="rect">
            <a:avLst/>
          </a:prstGeom>
          <a:noFill/>
          <a:ln>
            <a:noFill/>
          </a:ln>
        </p:spPr>
        <p:txBody>
          <a:bodyPr spcFirstLastPara="1" wrap="square" lIns="0" tIns="12700" rIns="0" bIns="0" anchor="t" anchorCtr="0">
            <a:spAutoFit/>
          </a:bodyPr>
          <a:lstStyle/>
          <a:p>
            <a:pPr marL="12700" marR="12065" lvl="0" indent="0" algn="l" rtl="0">
              <a:lnSpc>
                <a:spcPct val="114999"/>
              </a:lnSpc>
              <a:spcBef>
                <a:spcPts val="0"/>
              </a:spcBef>
              <a:spcAft>
                <a:spcPts val="0"/>
              </a:spcAft>
              <a:buClr>
                <a:srgbClr val="000000"/>
              </a:buClr>
              <a:buSzPts val="2000"/>
              <a:buFont typeface="Arial"/>
              <a:buNone/>
            </a:pPr>
            <a:r>
              <a:rPr lang="en-US" sz="2200" i="0" u="none" strike="noStrike" cap="none" dirty="0">
                <a:solidFill>
                  <a:srgbClr val="000000"/>
                </a:solidFill>
                <a:latin typeface="Calibri"/>
                <a:ea typeface="Calibri"/>
                <a:cs typeface="Calibri"/>
                <a:sym typeface="Calibri"/>
              </a:rPr>
              <a:t>Durant el </a:t>
            </a:r>
            <a:r>
              <a:rPr lang="en-US" sz="2200" i="0" u="none" strike="noStrike" cap="none" dirty="0" smtClean="0">
                <a:solidFill>
                  <a:srgbClr val="000000"/>
                </a:solidFill>
                <a:latin typeface="Calibri"/>
                <a:ea typeface="Calibri"/>
                <a:cs typeface="Calibri"/>
                <a:sym typeface="Calibri"/>
              </a:rPr>
              <a:t>2023 </a:t>
            </a:r>
            <a:r>
              <a:rPr lang="en-US" sz="2200" i="0" u="none" strike="noStrike" cap="none" dirty="0">
                <a:solidFill>
                  <a:srgbClr val="000000"/>
                </a:solidFill>
                <a:latin typeface="Calibri"/>
                <a:ea typeface="Calibri"/>
                <a:cs typeface="Calibri"/>
                <a:sym typeface="Calibri"/>
              </a:rPr>
              <a:t>el </a:t>
            </a:r>
            <a:r>
              <a:rPr lang="en-US" sz="2200" b="1" i="0" u="none" strike="noStrike" cap="none" dirty="0" err="1">
                <a:solidFill>
                  <a:schemeClr val="dk2"/>
                </a:solidFill>
                <a:latin typeface="Calibri"/>
                <a:ea typeface="Calibri"/>
                <a:cs typeface="Calibri"/>
                <a:sym typeface="Calibri"/>
              </a:rPr>
              <a:t>Grup</a:t>
            </a:r>
            <a:r>
              <a:rPr lang="en-US" sz="2200" b="1" i="0" u="none" strike="noStrike" cap="none" dirty="0">
                <a:solidFill>
                  <a:schemeClr val="dk2"/>
                </a:solidFill>
                <a:latin typeface="Calibri"/>
                <a:ea typeface="Calibri"/>
                <a:cs typeface="Calibri"/>
                <a:sym typeface="Calibri"/>
              </a:rPr>
              <a:t> Motor per a </a:t>
            </a:r>
            <a:r>
              <a:rPr lang="en-US" sz="2200" b="1" i="0" u="none" strike="noStrike" cap="none" dirty="0" err="1" smtClean="0">
                <a:solidFill>
                  <a:schemeClr val="dk2"/>
                </a:solidFill>
                <a:latin typeface="Calibri"/>
                <a:ea typeface="Calibri"/>
                <a:cs typeface="Calibri"/>
                <a:sym typeface="Calibri"/>
              </a:rPr>
              <a:t>l’accessibilitat</a:t>
            </a:r>
            <a:r>
              <a:rPr lang="en-US" sz="2200" dirty="0">
                <a:latin typeface="Calibri"/>
                <a:ea typeface="Calibri"/>
                <a:cs typeface="Calibri"/>
                <a:sym typeface="Calibri"/>
              </a:rPr>
              <a:t> </a:t>
            </a:r>
            <a:r>
              <a:rPr lang="en-US" sz="2200" dirty="0" smtClean="0">
                <a:latin typeface="Calibri"/>
                <a:ea typeface="Calibri"/>
                <a:cs typeface="Calibri"/>
                <a:sym typeface="Calibri"/>
              </a:rPr>
              <a:t> ha </a:t>
            </a:r>
            <a:r>
              <a:rPr lang="en-US" sz="2200" dirty="0" err="1" smtClean="0">
                <a:latin typeface="Calibri"/>
                <a:ea typeface="Calibri"/>
                <a:cs typeface="Calibri"/>
                <a:sym typeface="Calibri"/>
              </a:rPr>
              <a:t>dut</a:t>
            </a:r>
            <a:r>
              <a:rPr lang="en-US" sz="2200" dirty="0" smtClean="0">
                <a:latin typeface="Calibri"/>
                <a:ea typeface="Calibri"/>
                <a:cs typeface="Calibri"/>
                <a:sym typeface="Calibri"/>
              </a:rPr>
              <a:t> a </a:t>
            </a:r>
            <a:r>
              <a:rPr lang="en-US" sz="2200" dirty="0" err="1" smtClean="0">
                <a:latin typeface="Calibri"/>
                <a:ea typeface="Calibri"/>
                <a:cs typeface="Calibri"/>
                <a:sym typeface="Calibri"/>
              </a:rPr>
              <a:t>terme</a:t>
            </a:r>
            <a:r>
              <a:rPr lang="en-US" sz="2200" dirty="0" smtClean="0">
                <a:latin typeface="Calibri"/>
                <a:ea typeface="Calibri"/>
                <a:cs typeface="Calibri"/>
                <a:sym typeface="Calibri"/>
              </a:rPr>
              <a:t> les </a:t>
            </a:r>
            <a:r>
              <a:rPr lang="en-US" sz="2200" dirty="0" err="1" smtClean="0">
                <a:latin typeface="Calibri"/>
                <a:ea typeface="Calibri"/>
                <a:cs typeface="Calibri"/>
                <a:sym typeface="Calibri"/>
              </a:rPr>
              <a:t>següents</a:t>
            </a:r>
            <a:r>
              <a:rPr lang="en-US" sz="2200" dirty="0" smtClean="0">
                <a:latin typeface="Calibri"/>
                <a:ea typeface="Calibri"/>
                <a:cs typeface="Calibri"/>
                <a:sym typeface="Calibri"/>
              </a:rPr>
              <a:t> </a:t>
            </a:r>
            <a:r>
              <a:rPr lang="en-US" sz="2200" dirty="0" err="1" smtClean="0">
                <a:latin typeface="Calibri"/>
                <a:ea typeface="Calibri"/>
                <a:cs typeface="Calibri"/>
                <a:sym typeface="Calibri"/>
              </a:rPr>
              <a:t>accions</a:t>
            </a:r>
            <a:r>
              <a:rPr lang="en-US" sz="2200" dirty="0" smtClean="0">
                <a:latin typeface="Calibri"/>
                <a:ea typeface="Calibri"/>
                <a:cs typeface="Calibri"/>
                <a:sym typeface="Calibri"/>
              </a:rPr>
              <a:t>:</a:t>
            </a:r>
          </a:p>
          <a:p>
            <a:pPr marL="469900" marR="12065" lvl="0" indent="-457200" algn="l" rtl="0">
              <a:lnSpc>
                <a:spcPct val="114999"/>
              </a:lnSpc>
              <a:spcBef>
                <a:spcPts val="0"/>
              </a:spcBef>
              <a:spcAft>
                <a:spcPts val="0"/>
              </a:spcAft>
              <a:buClr>
                <a:srgbClr val="000000"/>
              </a:buClr>
              <a:buSzPts val="2000"/>
              <a:buFont typeface="Arial"/>
              <a:buAutoNum type="arabicPeriod"/>
            </a:pPr>
            <a:r>
              <a:rPr lang="en-US" sz="2200" i="0" u="none" strike="noStrike" cap="none" dirty="0" err="1" smtClean="0">
                <a:solidFill>
                  <a:srgbClr val="000000"/>
                </a:solidFill>
                <a:latin typeface="Calibri"/>
                <a:ea typeface="Calibri"/>
                <a:cs typeface="Calibri"/>
                <a:sym typeface="Calibri"/>
              </a:rPr>
              <a:t>Jornada</a:t>
            </a:r>
            <a:r>
              <a:rPr lang="en-US" sz="2200" i="0" u="none" strike="noStrike" cap="none" dirty="0" smtClean="0">
                <a:solidFill>
                  <a:srgbClr val="000000"/>
                </a:solidFill>
                <a:latin typeface="Calibri"/>
                <a:ea typeface="Calibri"/>
                <a:cs typeface="Calibri"/>
                <a:sym typeface="Calibri"/>
              </a:rPr>
              <a:t> </a:t>
            </a:r>
            <a:r>
              <a:rPr lang="en-US" sz="2200" i="0" u="none" strike="noStrike" cap="none" dirty="0" err="1" smtClean="0">
                <a:solidFill>
                  <a:srgbClr val="000000"/>
                </a:solidFill>
                <a:latin typeface="Calibri"/>
                <a:ea typeface="Calibri"/>
                <a:cs typeface="Calibri"/>
                <a:sym typeface="Calibri"/>
              </a:rPr>
              <a:t>tècnica</a:t>
            </a:r>
            <a:r>
              <a:rPr lang="en-US" sz="2200" i="0" u="none" strike="noStrike" cap="none" dirty="0" smtClean="0">
                <a:solidFill>
                  <a:srgbClr val="000000"/>
                </a:solidFill>
                <a:latin typeface="Calibri"/>
                <a:ea typeface="Calibri"/>
                <a:cs typeface="Calibri"/>
                <a:sym typeface="Calibri"/>
              </a:rPr>
              <a:t> </a:t>
            </a:r>
            <a:r>
              <a:rPr lang="en-US" sz="2200" i="0" u="none" strike="noStrike" cap="none" dirty="0" err="1" smtClean="0">
                <a:solidFill>
                  <a:srgbClr val="000000"/>
                </a:solidFill>
                <a:latin typeface="Calibri"/>
                <a:ea typeface="Calibri"/>
                <a:cs typeface="Calibri"/>
                <a:sym typeface="Calibri"/>
              </a:rPr>
              <a:t>amb</a:t>
            </a:r>
            <a:r>
              <a:rPr lang="en-US" sz="2200" i="0" u="none" strike="noStrike" cap="none" dirty="0" smtClean="0">
                <a:solidFill>
                  <a:srgbClr val="000000"/>
                </a:solidFill>
                <a:latin typeface="Calibri"/>
                <a:ea typeface="Calibri"/>
                <a:cs typeface="Calibri"/>
                <a:sym typeface="Calibri"/>
              </a:rPr>
              <a:t> COCARMI-AMB.</a:t>
            </a:r>
            <a:endParaRPr lang="en-US" sz="2200" i="0" u="none" strike="noStrike" cap="none" dirty="0" smtClean="0">
              <a:solidFill>
                <a:srgbClr val="000000"/>
              </a:solidFill>
              <a:latin typeface="Calibri"/>
              <a:ea typeface="Calibri"/>
              <a:cs typeface="Calibri"/>
              <a:sym typeface="Calibri"/>
            </a:endParaRPr>
          </a:p>
          <a:p>
            <a:pPr marL="469900" marR="12065" lvl="0" indent="-457200" algn="l" rtl="0">
              <a:lnSpc>
                <a:spcPct val="114999"/>
              </a:lnSpc>
              <a:spcBef>
                <a:spcPts val="0"/>
              </a:spcBef>
              <a:spcAft>
                <a:spcPts val="0"/>
              </a:spcAft>
              <a:buClr>
                <a:srgbClr val="000000"/>
              </a:buClr>
              <a:buSzPts val="2000"/>
              <a:buFont typeface="Arial"/>
              <a:buAutoNum type="arabicPeriod"/>
            </a:pPr>
            <a:r>
              <a:rPr lang="en-US" sz="2200" dirty="0" err="1" smtClean="0">
                <a:latin typeface="Calibri"/>
                <a:ea typeface="Calibri"/>
                <a:cs typeface="Calibri"/>
                <a:sym typeface="Calibri"/>
              </a:rPr>
              <a:t>Seminari</a:t>
            </a:r>
            <a:r>
              <a:rPr lang="en-US" sz="2200" dirty="0" smtClean="0">
                <a:latin typeface="Calibri"/>
                <a:ea typeface="Calibri"/>
                <a:cs typeface="Calibri"/>
                <a:sym typeface="Calibri"/>
              </a:rPr>
              <a:t> “</a:t>
            </a:r>
            <a:r>
              <a:rPr lang="en-US" sz="2200" dirty="0" err="1" smtClean="0">
                <a:latin typeface="Calibri"/>
                <a:ea typeface="Calibri"/>
                <a:cs typeface="Calibri"/>
                <a:sym typeface="Calibri"/>
              </a:rPr>
              <a:t>Inserció</a:t>
            </a:r>
            <a:r>
              <a:rPr lang="en-US" sz="2200" dirty="0" smtClean="0">
                <a:latin typeface="Calibri"/>
                <a:ea typeface="Calibri"/>
                <a:cs typeface="Calibri"/>
                <a:sym typeface="Calibri"/>
              </a:rPr>
              <a:t> </a:t>
            </a:r>
            <a:r>
              <a:rPr lang="en-US" sz="2200" dirty="0" err="1" smtClean="0">
                <a:latin typeface="Calibri"/>
                <a:ea typeface="Calibri"/>
                <a:cs typeface="Calibri"/>
                <a:sym typeface="Calibri"/>
              </a:rPr>
              <a:t>Laboral</a:t>
            </a:r>
            <a:r>
              <a:rPr lang="en-US" sz="2200" dirty="0" smtClean="0">
                <a:latin typeface="Calibri"/>
                <a:ea typeface="Calibri"/>
                <a:cs typeface="Calibri"/>
                <a:sym typeface="Calibri"/>
              </a:rPr>
              <a:t> </a:t>
            </a:r>
            <a:r>
              <a:rPr lang="en-US" sz="2200" dirty="0" smtClean="0">
                <a:latin typeface="Calibri"/>
                <a:ea typeface="Calibri"/>
                <a:cs typeface="Calibri"/>
                <a:sym typeface="Calibri"/>
              </a:rPr>
              <a:t>per a </a:t>
            </a:r>
            <a:r>
              <a:rPr lang="en-US" sz="2200" dirty="0" err="1" smtClean="0">
                <a:latin typeface="Calibri"/>
                <a:ea typeface="Calibri"/>
                <a:cs typeface="Calibri"/>
                <a:sym typeface="Calibri"/>
              </a:rPr>
              <a:t>tècnics</a:t>
            </a:r>
            <a:r>
              <a:rPr lang="en-US" sz="2200" dirty="0" smtClean="0">
                <a:latin typeface="Calibri"/>
                <a:ea typeface="Calibri"/>
                <a:cs typeface="Calibri"/>
                <a:sym typeface="Calibri"/>
              </a:rPr>
              <a:t> municipals</a:t>
            </a:r>
            <a:r>
              <a:rPr lang="en-US" sz="2200" dirty="0" smtClean="0">
                <a:latin typeface="Calibri"/>
                <a:ea typeface="Calibri"/>
                <a:cs typeface="Calibri"/>
                <a:sym typeface="Calibri"/>
              </a:rPr>
              <a:t>”</a:t>
            </a:r>
            <a:endParaRPr lang="en-US" sz="2200" dirty="0">
              <a:latin typeface="Calibri"/>
              <a:ea typeface="Calibri"/>
              <a:cs typeface="Calibri"/>
              <a:sym typeface="Calibri"/>
            </a:endParaRPr>
          </a:p>
          <a:p>
            <a:pPr marL="469900" marR="12065" lvl="0" indent="-457200" algn="l" rtl="0">
              <a:lnSpc>
                <a:spcPct val="114999"/>
              </a:lnSpc>
              <a:spcBef>
                <a:spcPts val="0"/>
              </a:spcBef>
              <a:spcAft>
                <a:spcPts val="0"/>
              </a:spcAft>
              <a:buClr>
                <a:srgbClr val="000000"/>
              </a:buClr>
              <a:buSzPts val="2000"/>
              <a:buFont typeface="Arial"/>
              <a:buAutoNum type="arabicPeriod"/>
            </a:pPr>
            <a:r>
              <a:rPr lang="en-US" sz="2200" dirty="0" err="1" smtClean="0">
                <a:latin typeface="Calibri"/>
                <a:ea typeface="Calibri"/>
                <a:cs typeface="Calibri"/>
                <a:sym typeface="Calibri"/>
              </a:rPr>
              <a:t>Jornada</a:t>
            </a:r>
            <a:r>
              <a:rPr lang="en-US" sz="2200" dirty="0" smtClean="0">
                <a:latin typeface="Calibri"/>
                <a:ea typeface="Calibri"/>
                <a:cs typeface="Calibri"/>
                <a:sym typeface="Calibri"/>
              </a:rPr>
              <a:t> </a:t>
            </a:r>
            <a:r>
              <a:rPr lang="en-US" sz="2200" dirty="0" err="1" smtClean="0">
                <a:latin typeface="Calibri"/>
                <a:ea typeface="Calibri"/>
                <a:cs typeface="Calibri"/>
                <a:sym typeface="Calibri"/>
              </a:rPr>
              <a:t>Accessibilitat</a:t>
            </a:r>
            <a:r>
              <a:rPr lang="en-US" sz="2200" dirty="0" smtClean="0">
                <a:latin typeface="Calibri"/>
                <a:ea typeface="Calibri"/>
                <a:cs typeface="Calibri"/>
                <a:sym typeface="Calibri"/>
              </a:rPr>
              <a:t> </a:t>
            </a:r>
            <a:r>
              <a:rPr lang="en-US" sz="2200" dirty="0" err="1" smtClean="0">
                <a:latin typeface="Calibri"/>
                <a:ea typeface="Calibri"/>
                <a:cs typeface="Calibri"/>
                <a:sym typeface="Calibri"/>
              </a:rPr>
              <a:t>Viladecans</a:t>
            </a:r>
            <a:endParaRPr lang="en-US" sz="2200" dirty="0" smtClean="0">
              <a:latin typeface="Calibri"/>
              <a:ea typeface="Calibri"/>
              <a:cs typeface="Calibri"/>
              <a:sym typeface="Calibri"/>
            </a:endParaRPr>
          </a:p>
          <a:p>
            <a:pPr marL="469900" marR="12065" lvl="0" indent="-457200" algn="l" rtl="0">
              <a:lnSpc>
                <a:spcPct val="114999"/>
              </a:lnSpc>
              <a:spcBef>
                <a:spcPts val="0"/>
              </a:spcBef>
              <a:spcAft>
                <a:spcPts val="0"/>
              </a:spcAft>
              <a:buClr>
                <a:srgbClr val="000000"/>
              </a:buClr>
              <a:buSzPts val="2000"/>
              <a:buFont typeface="Arial"/>
              <a:buAutoNum type="arabicPeriod"/>
            </a:pPr>
            <a:r>
              <a:rPr lang="en-US" sz="2200" dirty="0" smtClean="0">
                <a:latin typeface="Calibri"/>
                <a:ea typeface="Calibri"/>
                <a:cs typeface="Calibri"/>
                <a:sym typeface="Calibri"/>
              </a:rPr>
              <a:t>Curs “</a:t>
            </a:r>
            <a:r>
              <a:rPr lang="en-US" sz="2200" dirty="0" err="1" smtClean="0">
                <a:latin typeface="Calibri"/>
                <a:ea typeface="Calibri"/>
                <a:cs typeface="Calibri"/>
                <a:sym typeface="Calibri"/>
              </a:rPr>
              <a:t>Inserció</a:t>
            </a:r>
            <a:r>
              <a:rPr lang="en-US" sz="2200" dirty="0" smtClean="0">
                <a:latin typeface="Calibri"/>
                <a:ea typeface="Calibri"/>
                <a:cs typeface="Calibri"/>
                <a:sym typeface="Calibri"/>
              </a:rPr>
              <a:t> </a:t>
            </a:r>
            <a:r>
              <a:rPr lang="en-US" sz="2200" dirty="0" err="1" smtClean="0">
                <a:latin typeface="Calibri"/>
                <a:ea typeface="Calibri"/>
                <a:cs typeface="Calibri"/>
                <a:sym typeface="Calibri"/>
              </a:rPr>
              <a:t>laboral</a:t>
            </a:r>
            <a:r>
              <a:rPr lang="en-US" sz="2200" dirty="0" smtClean="0">
                <a:latin typeface="Calibri"/>
                <a:ea typeface="Calibri"/>
                <a:cs typeface="Calibri"/>
                <a:sym typeface="Calibri"/>
              </a:rPr>
              <a:t> des de la </a:t>
            </a:r>
            <a:r>
              <a:rPr lang="en-US" sz="2200" dirty="0" err="1" smtClean="0">
                <a:latin typeface="Calibri"/>
                <a:ea typeface="Calibri"/>
                <a:cs typeface="Calibri"/>
                <a:sym typeface="Calibri"/>
              </a:rPr>
              <a:t>Pràctica</a:t>
            </a:r>
            <a:r>
              <a:rPr lang="en-US" sz="2200" dirty="0" smtClean="0">
                <a:latin typeface="Calibri"/>
                <a:ea typeface="Calibri"/>
                <a:cs typeface="Calibri"/>
                <a:sym typeface="Calibri"/>
              </a:rPr>
              <a:t>” 40 </a:t>
            </a:r>
            <a:r>
              <a:rPr lang="en-US" sz="2200" dirty="0" err="1" smtClean="0">
                <a:latin typeface="Calibri"/>
                <a:ea typeface="Calibri"/>
                <a:cs typeface="Calibri"/>
                <a:sym typeface="Calibri"/>
              </a:rPr>
              <a:t>persones</a:t>
            </a:r>
            <a:r>
              <a:rPr lang="en-US" sz="2200" dirty="0" smtClean="0">
                <a:latin typeface="Calibri"/>
                <a:ea typeface="Calibri"/>
                <a:cs typeface="Calibri"/>
                <a:sym typeface="Calibri"/>
              </a:rPr>
              <a:t>. 15 </a:t>
            </a:r>
            <a:r>
              <a:rPr lang="en-US" sz="2200" dirty="0" err="1" smtClean="0">
                <a:latin typeface="Calibri"/>
                <a:ea typeface="Calibri"/>
                <a:cs typeface="Calibri"/>
                <a:sym typeface="Calibri"/>
              </a:rPr>
              <a:t>Ajuntaments</a:t>
            </a:r>
            <a:r>
              <a:rPr lang="en-US" sz="2200" dirty="0" smtClean="0">
                <a:latin typeface="Calibri"/>
                <a:ea typeface="Calibri"/>
                <a:cs typeface="Calibri"/>
                <a:sym typeface="Calibri"/>
              </a:rPr>
              <a:t>.</a:t>
            </a:r>
          </a:p>
          <a:p>
            <a:pPr marL="469900" marR="12065" lvl="0" indent="-457200" algn="l" rtl="0">
              <a:lnSpc>
                <a:spcPct val="114999"/>
              </a:lnSpc>
              <a:spcBef>
                <a:spcPts val="0"/>
              </a:spcBef>
              <a:spcAft>
                <a:spcPts val="0"/>
              </a:spcAft>
              <a:buClr>
                <a:srgbClr val="000000"/>
              </a:buClr>
              <a:buSzPts val="2000"/>
              <a:buFont typeface="Arial"/>
              <a:buAutoNum type="arabicPeriod"/>
            </a:pPr>
            <a:r>
              <a:rPr lang="en-US" sz="2200" dirty="0" smtClean="0">
                <a:latin typeface="Calibri"/>
                <a:ea typeface="Calibri"/>
                <a:cs typeface="Calibri"/>
                <a:sym typeface="Calibri"/>
              </a:rPr>
              <a:t>Curs “Protocol </a:t>
            </a:r>
            <a:r>
              <a:rPr lang="en-US" sz="2200" dirty="0" err="1" smtClean="0">
                <a:latin typeface="Calibri"/>
                <a:ea typeface="Calibri"/>
                <a:cs typeface="Calibri"/>
                <a:sym typeface="Calibri"/>
              </a:rPr>
              <a:t>inclusiu</a:t>
            </a:r>
            <a:r>
              <a:rPr lang="en-US" sz="2200" dirty="0" smtClean="0">
                <a:latin typeface="Calibri"/>
                <a:ea typeface="Calibri"/>
                <a:cs typeface="Calibri"/>
                <a:sym typeface="Calibri"/>
              </a:rPr>
              <a:t>”</a:t>
            </a:r>
            <a:endParaRPr lang="en-US" sz="2200" dirty="0" smtClean="0">
              <a:latin typeface="Calibri"/>
              <a:ea typeface="Calibri"/>
              <a:cs typeface="Calibri"/>
              <a:sym typeface="Calibri"/>
            </a:endParaRPr>
          </a:p>
          <a:p>
            <a:pPr marL="469900" marR="12065" lvl="0" indent="-457200" algn="l" rtl="0">
              <a:lnSpc>
                <a:spcPct val="114999"/>
              </a:lnSpc>
              <a:spcBef>
                <a:spcPts val="0"/>
              </a:spcBef>
              <a:spcAft>
                <a:spcPts val="0"/>
              </a:spcAft>
              <a:buClr>
                <a:srgbClr val="000000"/>
              </a:buClr>
              <a:buSzPts val="2000"/>
              <a:buFont typeface="Arial"/>
              <a:buAutoNum type="arabicPeriod"/>
            </a:pPr>
            <a:endParaRPr lang="en-US" sz="2000" i="0" u="none" strike="noStrike" cap="none" dirty="0" smtClean="0">
              <a:solidFill>
                <a:srgbClr val="000000"/>
              </a:solidFill>
              <a:latin typeface="Calibri"/>
              <a:ea typeface="Calibri"/>
              <a:cs typeface="Calibri"/>
              <a:sym typeface="Calibri"/>
            </a:endParaRPr>
          </a:p>
          <a:p>
            <a:pPr marL="12700" marR="12065" lvl="0" indent="0" algn="l" rtl="0">
              <a:lnSpc>
                <a:spcPct val="114999"/>
              </a:lnSpc>
              <a:spcBef>
                <a:spcPts val="0"/>
              </a:spcBef>
              <a:spcAft>
                <a:spcPts val="0"/>
              </a:spcAft>
              <a:buClr>
                <a:srgbClr val="000000"/>
              </a:buClr>
              <a:buSzPts val="2000"/>
              <a:buFont typeface="Arial"/>
              <a:buNone/>
            </a:pPr>
            <a:endParaRPr lang="en-US" sz="2000" dirty="0">
              <a:latin typeface="Calibri"/>
              <a:ea typeface="Calibri"/>
              <a:cs typeface="Calibri"/>
              <a:sym typeface="Calibri"/>
            </a:endParaRPr>
          </a:p>
        </p:txBody>
      </p:sp>
      <p:pic>
        <p:nvPicPr>
          <p:cNvPr id="267" name="Google Shape;267;p50"/>
          <p:cNvPicPr preferRelativeResize="0"/>
          <p:nvPr/>
        </p:nvPicPr>
        <p:blipFill rotWithShape="1">
          <a:blip r:embed="rId3">
            <a:alphaModFix/>
          </a:blip>
          <a:srcRect/>
          <a:stretch/>
        </p:blipFill>
        <p:spPr>
          <a:xfrm>
            <a:off x="782525" y="2045553"/>
            <a:ext cx="5140104" cy="2492891"/>
          </a:xfrm>
          <a:prstGeom prst="rect">
            <a:avLst/>
          </a:prstGeom>
          <a:noFill/>
          <a:ln>
            <a:noFill/>
          </a:ln>
        </p:spPr>
      </p:pic>
      <p:sp>
        <p:nvSpPr>
          <p:cNvPr id="269" name="Google Shape;269;p50"/>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OTA</a:t>
            </a:r>
            <a:endParaRPr/>
          </a:p>
        </p:txBody>
      </p:sp>
      <p:sp>
        <p:nvSpPr>
          <p:cNvPr id="270" name="Google Shape;270;p50"/>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26</a:t>
            </a:fld>
            <a:endParaRPr/>
          </a:p>
        </p:txBody>
      </p:sp>
      <p:pic>
        <p:nvPicPr>
          <p:cNvPr id="271" name="Google Shape;271;p50"/>
          <p:cNvPicPr preferRelativeResize="0"/>
          <p:nvPr/>
        </p:nvPicPr>
        <p:blipFill rotWithShape="1">
          <a:blip r:embed="rId4">
            <a:alphaModFix/>
          </a:blip>
          <a:srcRect l="12784" r="12146"/>
          <a:stretch/>
        </p:blipFill>
        <p:spPr>
          <a:xfrm>
            <a:off x="9938275" y="24775"/>
            <a:ext cx="2036449" cy="1464974"/>
          </a:xfrm>
          <a:prstGeom prst="rect">
            <a:avLst/>
          </a:prstGeom>
          <a:noFill/>
          <a:ln>
            <a:noFill/>
          </a:ln>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53"/>
          <p:cNvSpPr/>
          <p:nvPr/>
        </p:nvSpPr>
        <p:spPr>
          <a:xfrm>
            <a:off x="6140740" y="2114026"/>
            <a:ext cx="5645791" cy="3396157"/>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07" name="Google Shape;307;p53"/>
          <p:cNvSpPr txBox="1">
            <a:spLocks noGrp="1"/>
          </p:cNvSpPr>
          <p:nvPr>
            <p:ph type="title"/>
          </p:nvPr>
        </p:nvSpPr>
        <p:spPr>
          <a:xfrm>
            <a:off x="569163" y="384080"/>
            <a:ext cx="7970400" cy="1275270"/>
          </a:xfrm>
          <a:prstGeom prst="rect">
            <a:avLst/>
          </a:prstGeom>
          <a:noFill/>
          <a:ln>
            <a:noFill/>
          </a:ln>
        </p:spPr>
        <p:txBody>
          <a:bodyPr spcFirstLastPara="1" wrap="square" lIns="0" tIns="12050" rIns="0" bIns="0" anchor="t" anchorCtr="0">
            <a:spAutoFit/>
          </a:bodyPr>
          <a:lstStyle/>
          <a:p>
            <a:pPr marL="12700" lvl="0" indent="0" algn="l" rtl="0">
              <a:lnSpc>
                <a:spcPct val="114000"/>
              </a:lnSpc>
              <a:spcBef>
                <a:spcPts val="0"/>
              </a:spcBef>
              <a:spcAft>
                <a:spcPts val="0"/>
              </a:spcAft>
              <a:buSzPts val="1400"/>
              <a:buNone/>
            </a:pPr>
            <a:r>
              <a:rPr lang="en-US" sz="4000" b="1" dirty="0" smtClean="0">
                <a:solidFill>
                  <a:schemeClr val="dk2"/>
                </a:solidFill>
              </a:rPr>
              <a:t>3. </a:t>
            </a:r>
            <a:r>
              <a:rPr lang="en-US" sz="4000" b="1" dirty="0" err="1" smtClean="0">
                <a:solidFill>
                  <a:schemeClr val="dk2"/>
                </a:solidFill>
              </a:rPr>
              <a:t>Serveis</a:t>
            </a:r>
            <a:r>
              <a:rPr lang="en-US" sz="4000" b="1" dirty="0" smtClean="0">
                <a:solidFill>
                  <a:schemeClr val="dk2"/>
                </a:solidFill>
              </a:rPr>
              <a:t>. </a:t>
            </a:r>
            <a:r>
              <a:rPr lang="en-US" sz="3200" b="1" dirty="0" err="1" smtClean="0">
                <a:solidFill>
                  <a:schemeClr val="dk2"/>
                </a:solidFill>
              </a:rPr>
              <a:t>Grup</a:t>
            </a:r>
            <a:r>
              <a:rPr lang="en-US" sz="3200" b="1" dirty="0" smtClean="0">
                <a:solidFill>
                  <a:schemeClr val="dk2"/>
                </a:solidFill>
              </a:rPr>
              <a:t> </a:t>
            </a:r>
            <a:r>
              <a:rPr lang="en-US" sz="3200" b="1" dirty="0" err="1" smtClean="0">
                <a:solidFill>
                  <a:schemeClr val="dk2"/>
                </a:solidFill>
              </a:rPr>
              <a:t>Obert</a:t>
            </a:r>
            <a:r>
              <a:rPr lang="en-US" sz="3200" b="1" dirty="0" smtClean="0">
                <a:solidFill>
                  <a:schemeClr val="dk2"/>
                </a:solidFill>
              </a:rPr>
              <a:t> </a:t>
            </a:r>
            <a:r>
              <a:rPr lang="en-US" sz="3200" b="1" dirty="0" err="1" smtClean="0">
                <a:solidFill>
                  <a:schemeClr val="dk2"/>
                </a:solidFill>
              </a:rPr>
              <a:t>Accessibilitat</a:t>
            </a:r>
            <a:r>
              <a:rPr lang="en-US" sz="3200" b="1" dirty="0" smtClean="0">
                <a:solidFill>
                  <a:schemeClr val="dk2"/>
                </a:solidFill>
              </a:rPr>
              <a:t> (GOA)</a:t>
            </a:r>
            <a:br>
              <a:rPr lang="en-US" sz="3200" b="1" dirty="0" smtClean="0">
                <a:solidFill>
                  <a:schemeClr val="dk2"/>
                </a:solidFill>
              </a:rPr>
            </a:br>
            <a:r>
              <a:rPr lang="en-US" sz="3200" b="1" dirty="0" smtClean="0">
                <a:solidFill>
                  <a:schemeClr val="dk2"/>
                </a:solidFill>
              </a:rPr>
              <a:t>del </a:t>
            </a:r>
            <a:r>
              <a:rPr lang="en-US" sz="3200" b="1" dirty="0" err="1" smtClean="0">
                <a:solidFill>
                  <a:schemeClr val="dk2"/>
                </a:solidFill>
              </a:rPr>
              <a:t>Col·legi</a:t>
            </a:r>
            <a:r>
              <a:rPr lang="en-US" sz="3200" b="1" dirty="0" smtClean="0">
                <a:solidFill>
                  <a:schemeClr val="dk2"/>
                </a:solidFill>
              </a:rPr>
              <a:t> </a:t>
            </a:r>
            <a:r>
              <a:rPr lang="en-US" sz="3200" b="1" dirty="0" err="1" smtClean="0">
                <a:solidFill>
                  <a:schemeClr val="dk2"/>
                </a:solidFill>
              </a:rPr>
              <a:t>d’Arquitectes</a:t>
            </a:r>
            <a:r>
              <a:rPr lang="en-US" sz="3200" b="1" dirty="0" smtClean="0">
                <a:solidFill>
                  <a:schemeClr val="dk2"/>
                </a:solidFill>
              </a:rPr>
              <a:t> de </a:t>
            </a:r>
            <a:r>
              <a:rPr lang="en-US" sz="3200" b="1" dirty="0" err="1" smtClean="0">
                <a:solidFill>
                  <a:schemeClr val="dk2"/>
                </a:solidFill>
              </a:rPr>
              <a:t>Catalunya</a:t>
            </a:r>
            <a:r>
              <a:rPr lang="en-US" sz="3200" b="1" dirty="0" smtClean="0">
                <a:solidFill>
                  <a:schemeClr val="dk2"/>
                </a:solidFill>
              </a:rPr>
              <a:t> (COAC)</a:t>
            </a:r>
            <a:endParaRPr sz="3200" b="1" dirty="0">
              <a:solidFill>
                <a:schemeClr val="dk2"/>
              </a:solidFill>
            </a:endParaRPr>
          </a:p>
        </p:txBody>
      </p:sp>
      <p:sp>
        <p:nvSpPr>
          <p:cNvPr id="308" name="Google Shape;308;p53"/>
          <p:cNvSpPr txBox="1"/>
          <p:nvPr/>
        </p:nvSpPr>
        <p:spPr>
          <a:xfrm>
            <a:off x="569175" y="1747683"/>
            <a:ext cx="6558300" cy="3515686"/>
          </a:xfrm>
          <a:prstGeom prst="rect">
            <a:avLst/>
          </a:prstGeom>
          <a:noFill/>
          <a:ln>
            <a:noFill/>
          </a:ln>
        </p:spPr>
        <p:txBody>
          <a:bodyPr spcFirstLastPara="1" wrap="square" lIns="0" tIns="55225" rIns="0" bIns="0" anchor="t" anchorCtr="0">
            <a:spAutoFit/>
          </a:bodyPr>
          <a:lstStyle/>
          <a:p>
            <a:pPr marL="12700" marR="0" lvl="0" indent="0" algn="l" rtl="0">
              <a:lnSpc>
                <a:spcPct val="100000"/>
              </a:lnSpc>
              <a:spcBef>
                <a:spcPts val="0"/>
              </a:spcBef>
              <a:spcAft>
                <a:spcPts val="0"/>
              </a:spcAft>
              <a:buClr>
                <a:srgbClr val="000000"/>
              </a:buClr>
              <a:buSzPts val="1900"/>
              <a:buFont typeface="Arial"/>
              <a:buNone/>
            </a:pPr>
            <a:endParaRPr sz="2000" b="0" i="0" u="none" strike="noStrike" cap="none" dirty="0">
              <a:solidFill>
                <a:schemeClr val="dk2"/>
              </a:solidFill>
              <a:latin typeface="Calibri"/>
              <a:ea typeface="Calibri"/>
              <a:cs typeface="Calibri"/>
              <a:sym typeface="Calibri"/>
            </a:endParaRPr>
          </a:p>
          <a:p>
            <a:pPr marL="0" marR="0" lvl="0" indent="457200" algn="l" rtl="0">
              <a:lnSpc>
                <a:spcPct val="100000"/>
              </a:lnSpc>
              <a:spcBef>
                <a:spcPts val="335"/>
              </a:spcBef>
              <a:spcAft>
                <a:spcPts val="0"/>
              </a:spcAft>
              <a:buNone/>
            </a:pPr>
            <a:r>
              <a:rPr lang="en-US" sz="2000" dirty="0" err="1" smtClean="0">
                <a:latin typeface="Calibri"/>
                <a:ea typeface="Calibri"/>
                <a:cs typeface="Calibri"/>
                <a:sym typeface="Calibri"/>
              </a:rPr>
              <a:t>Nou</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codi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accessibilitat</a:t>
            </a:r>
            <a:endParaRPr sz="2000" b="0" i="0" u="none" strike="noStrike" cap="none" dirty="0">
              <a:solidFill>
                <a:srgbClr val="000000"/>
              </a:solidFill>
              <a:latin typeface="Calibri"/>
              <a:ea typeface="Calibri"/>
              <a:cs typeface="Calibri"/>
              <a:sym typeface="Calibri"/>
            </a:endParaRPr>
          </a:p>
          <a:p>
            <a:pPr marL="457200" marR="144145" lvl="0" indent="0" algn="l" rtl="0">
              <a:lnSpc>
                <a:spcPct val="114900"/>
              </a:lnSpc>
              <a:spcBef>
                <a:spcPts val="10"/>
              </a:spcBef>
              <a:spcAft>
                <a:spcPts val="0"/>
              </a:spcAft>
              <a:buNone/>
            </a:pPr>
            <a:r>
              <a:rPr lang="en-US" sz="2000" b="0" i="0" u="none" strike="noStrike" cap="none" dirty="0">
                <a:solidFill>
                  <a:srgbClr val="000000"/>
                </a:solidFill>
                <a:latin typeface="Calibri"/>
                <a:ea typeface="Calibri"/>
                <a:cs typeface="Calibri"/>
                <a:sym typeface="Calibri"/>
              </a:rPr>
              <a:t>Locals </a:t>
            </a:r>
            <a:r>
              <a:rPr lang="en-US" sz="2000" b="0" i="0" u="none" strike="noStrike" cap="none" dirty="0" err="1">
                <a:solidFill>
                  <a:srgbClr val="000000"/>
                </a:solidFill>
                <a:latin typeface="Calibri"/>
                <a:ea typeface="Calibri"/>
                <a:cs typeface="Calibri"/>
                <a:sym typeface="Calibri"/>
              </a:rPr>
              <a:t>comercials</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buits</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Possibilitat</a:t>
            </a:r>
            <a:r>
              <a:rPr lang="en-US" sz="2000" b="0" i="0" u="none" strike="noStrike" cap="none" dirty="0">
                <a:solidFill>
                  <a:srgbClr val="000000"/>
                </a:solidFill>
                <a:latin typeface="Calibri"/>
                <a:ea typeface="Calibri"/>
                <a:cs typeface="Calibri"/>
                <a:sym typeface="Calibri"/>
              </a:rPr>
              <a:t> de </a:t>
            </a:r>
            <a:r>
              <a:rPr lang="en-US" sz="2000" b="0" i="0" u="none" strike="noStrike" cap="none" dirty="0" err="1">
                <a:solidFill>
                  <a:srgbClr val="000000"/>
                </a:solidFill>
                <a:latin typeface="Calibri"/>
                <a:ea typeface="Calibri"/>
                <a:cs typeface="Calibri"/>
                <a:sym typeface="Calibri"/>
              </a:rPr>
              <a:t>creació</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d’habitatges</a:t>
            </a:r>
            <a:r>
              <a:rPr lang="en-US" sz="2000" dirty="0">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335"/>
              </a:spcBef>
              <a:spcAft>
                <a:spcPts val="0"/>
              </a:spcAft>
              <a:buNone/>
            </a:pPr>
            <a:r>
              <a:rPr lang="en-US" sz="2000" b="0" i="0" u="none" strike="noStrike" cap="none" dirty="0" err="1">
                <a:solidFill>
                  <a:srgbClr val="000000"/>
                </a:solidFill>
                <a:latin typeface="Calibri"/>
                <a:ea typeface="Calibri"/>
                <a:cs typeface="Calibri"/>
                <a:sym typeface="Calibri"/>
              </a:rPr>
              <a:t>Formació</a:t>
            </a:r>
            <a:r>
              <a:rPr lang="en-US" sz="2000" b="0" i="0" u="none" strike="noStrike" cap="none" dirty="0">
                <a:solidFill>
                  <a:srgbClr val="000000"/>
                </a:solidFill>
                <a:latin typeface="Calibri"/>
                <a:ea typeface="Calibri"/>
                <a:cs typeface="Calibri"/>
                <a:sym typeface="Calibri"/>
              </a:rPr>
              <a:t> Escola </a:t>
            </a:r>
            <a:r>
              <a:rPr lang="en-US" sz="2000" b="0" i="0" u="none" strike="noStrike" cap="none" dirty="0" err="1" smtClean="0">
                <a:solidFill>
                  <a:srgbClr val="000000"/>
                </a:solidFill>
                <a:latin typeface="Calibri"/>
                <a:ea typeface="Calibri"/>
                <a:cs typeface="Calibri"/>
                <a:sym typeface="Calibri"/>
              </a:rPr>
              <a:t>Sert</a:t>
            </a:r>
            <a:r>
              <a:rPr lang="en-US" sz="2000" b="0" i="0" u="none" strike="noStrike" cap="none" dirty="0" smtClean="0">
                <a:solidFill>
                  <a:srgbClr val="000000"/>
                </a:solidFill>
                <a:latin typeface="Calibri"/>
                <a:ea typeface="Calibri"/>
                <a:cs typeface="Calibri"/>
                <a:sym typeface="Calibri"/>
              </a:rPr>
              <a:t>. COCEMFE BCN</a:t>
            </a:r>
            <a:endParaRPr sz="20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345"/>
              </a:spcBef>
              <a:spcAft>
                <a:spcPts val="0"/>
              </a:spcAft>
              <a:buNone/>
            </a:pPr>
            <a:r>
              <a:rPr lang="en-US" sz="2000" b="0" i="0" u="none" strike="noStrike" cap="none" dirty="0" err="1" smtClean="0">
                <a:solidFill>
                  <a:srgbClr val="000000"/>
                </a:solidFill>
                <a:latin typeface="Calibri"/>
                <a:ea typeface="Calibri"/>
                <a:cs typeface="Calibri"/>
                <a:sym typeface="Calibri"/>
              </a:rPr>
              <a:t>Mapathon</a:t>
            </a:r>
            <a:r>
              <a:rPr lang="en-US" sz="2000" b="0" i="0" u="none" strike="noStrike" cap="none" dirty="0" smtClean="0">
                <a:solidFill>
                  <a:srgbClr val="000000"/>
                </a:solidFill>
                <a:latin typeface="Calibri"/>
                <a:ea typeface="Calibri"/>
                <a:cs typeface="Calibri"/>
                <a:sym typeface="Calibri"/>
              </a:rPr>
              <a:t> UPC.</a:t>
            </a:r>
            <a:endParaRPr sz="20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340"/>
              </a:spcBef>
              <a:spcAft>
                <a:spcPts val="0"/>
              </a:spcAft>
              <a:buNone/>
            </a:pPr>
            <a:r>
              <a:rPr lang="en-US" sz="2000" b="0" i="0" u="none" strike="noStrike" cap="none" dirty="0" err="1">
                <a:solidFill>
                  <a:srgbClr val="000000"/>
                </a:solidFill>
                <a:latin typeface="Calibri"/>
                <a:ea typeface="Calibri"/>
                <a:cs typeface="Calibri"/>
                <a:sym typeface="Calibri"/>
              </a:rPr>
              <a:t>Habitatges</a:t>
            </a:r>
            <a:r>
              <a:rPr lang="en-US" sz="2000" b="0" i="0" u="none" strike="noStrike" cap="none" dirty="0">
                <a:solidFill>
                  <a:srgbClr val="000000"/>
                </a:solidFill>
                <a:latin typeface="Calibri"/>
                <a:ea typeface="Calibri"/>
                <a:cs typeface="Calibri"/>
                <a:sym typeface="Calibri"/>
              </a:rPr>
              <a:t> no </a:t>
            </a:r>
            <a:r>
              <a:rPr lang="en-US" sz="2000" b="0" i="0" u="none" strike="noStrike" cap="none" dirty="0" err="1" smtClean="0">
                <a:solidFill>
                  <a:srgbClr val="000000"/>
                </a:solidFill>
                <a:latin typeface="Calibri"/>
                <a:ea typeface="Calibri"/>
                <a:cs typeface="Calibri"/>
                <a:sym typeface="Calibri"/>
              </a:rPr>
              <a:t>accessibles</a:t>
            </a:r>
            <a:r>
              <a:rPr lang="en-US" sz="2000" dirty="0">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350"/>
              </a:spcBef>
              <a:spcAft>
                <a:spcPts val="0"/>
              </a:spcAft>
              <a:buNone/>
            </a:pPr>
            <a:r>
              <a:rPr lang="en-US" sz="2000" b="0" i="0" u="none" strike="noStrike" cap="none" dirty="0" err="1">
                <a:solidFill>
                  <a:srgbClr val="000000"/>
                </a:solidFill>
                <a:latin typeface="Calibri"/>
                <a:ea typeface="Calibri"/>
                <a:cs typeface="Calibri"/>
                <a:sym typeface="Calibri"/>
              </a:rPr>
              <a:t>Urbanisme</a:t>
            </a:r>
            <a:r>
              <a:rPr lang="en-US" sz="2000" b="0" i="0" u="none" strike="noStrike" cap="none" dirty="0">
                <a:solidFill>
                  <a:srgbClr val="000000"/>
                </a:solidFill>
                <a:latin typeface="Calibri"/>
                <a:ea typeface="Calibri"/>
                <a:cs typeface="Calibri"/>
                <a:sym typeface="Calibri"/>
              </a:rPr>
              <a:t> </a:t>
            </a:r>
            <a:r>
              <a:rPr lang="en-US" sz="2000" b="0" i="0" u="none" strike="noStrike" cap="none" dirty="0" smtClean="0">
                <a:solidFill>
                  <a:srgbClr val="000000"/>
                </a:solidFill>
                <a:latin typeface="Calibri"/>
                <a:ea typeface="Calibri"/>
                <a:cs typeface="Calibri"/>
                <a:sym typeface="Calibri"/>
              </a:rPr>
              <a:t>accessible</a:t>
            </a:r>
            <a:endParaRPr sz="20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335"/>
              </a:spcBef>
              <a:spcAft>
                <a:spcPts val="0"/>
              </a:spcAft>
              <a:buNone/>
            </a:pPr>
            <a:r>
              <a:rPr lang="en-US" sz="2000" b="0" i="0" u="none" strike="noStrike" cap="none" dirty="0" err="1">
                <a:solidFill>
                  <a:srgbClr val="000000"/>
                </a:solidFill>
                <a:latin typeface="Calibri"/>
                <a:ea typeface="Calibri"/>
                <a:cs typeface="Calibri"/>
                <a:sym typeface="Calibri"/>
              </a:rPr>
              <a:t>Comerços</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accessibles</a:t>
            </a:r>
          </a:p>
          <a:p>
            <a:pPr marL="457200" marR="5080" lvl="0" indent="0" algn="l" rtl="0">
              <a:lnSpc>
                <a:spcPct val="114700"/>
              </a:lnSpc>
              <a:spcBef>
                <a:spcPts val="10"/>
              </a:spcBef>
              <a:spcAft>
                <a:spcPts val="0"/>
              </a:spcAft>
              <a:buNone/>
            </a:pPr>
            <a:r>
              <a:rPr lang="en-US" sz="2000" dirty="0" err="1" smtClean="0">
                <a:latin typeface="Calibri"/>
                <a:ea typeface="Calibri"/>
                <a:cs typeface="Calibri"/>
                <a:sym typeface="Calibri"/>
              </a:rPr>
              <a:t>Canviadors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inclusius</a:t>
            </a:r>
            <a:endParaRPr sz="2000" b="0" i="0" u="none" strike="noStrike" cap="none" dirty="0">
              <a:solidFill>
                <a:srgbClr val="000000"/>
              </a:solidFill>
              <a:latin typeface="Calibri"/>
              <a:ea typeface="Calibri"/>
              <a:cs typeface="Calibri"/>
              <a:sym typeface="Calibri"/>
            </a:endParaRPr>
          </a:p>
        </p:txBody>
      </p:sp>
      <p:sp>
        <p:nvSpPr>
          <p:cNvPr id="310" name="Google Shape;310;p53"/>
          <p:cNvSpPr txBox="1">
            <a:spLocks noGrp="1"/>
          </p:cNvSpPr>
          <p:nvPr>
            <p:ph type="dt" idx="10"/>
          </p:nvPr>
        </p:nvSpPr>
        <p:spPr>
          <a:xfrm>
            <a:off x="916939" y="6465214"/>
            <a:ext cx="764539"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311" name="Google Shape;311;p53"/>
          <p:cNvSpPr txBox="1">
            <a:spLocks noGrp="1"/>
          </p:cNvSpPr>
          <p:nvPr>
            <p:ph type="ftr" idx="11"/>
          </p:nvPr>
        </p:nvSpPr>
        <p:spPr>
          <a:xfrm>
            <a:off x="5485891" y="6465214"/>
            <a:ext cx="1218565" cy="177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Nombre de sección</a:t>
            </a:r>
            <a:endParaRPr/>
          </a:p>
        </p:txBody>
      </p:sp>
      <p:sp>
        <p:nvSpPr>
          <p:cNvPr id="312" name="Google Shape;312;p53"/>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27</a:t>
            </a:fld>
            <a:endParaRPr/>
          </a:p>
        </p:txBody>
      </p:sp>
      <p:sp>
        <p:nvSpPr>
          <p:cNvPr id="313" name="Google Shape;313;p53"/>
          <p:cNvSpPr/>
          <p:nvPr/>
        </p:nvSpPr>
        <p:spPr>
          <a:xfrm>
            <a:off x="86372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14" name="Google Shape;314;p53"/>
          <p:cNvPicPr preferRelativeResize="0"/>
          <p:nvPr/>
        </p:nvPicPr>
        <p:blipFill rotWithShape="1">
          <a:blip r:embed="rId3">
            <a:alphaModFix/>
          </a:blip>
          <a:srcRect l="34524" t="25610" r="29735" b="26571"/>
          <a:stretch/>
        </p:blipFill>
        <p:spPr>
          <a:xfrm>
            <a:off x="645375" y="2191025"/>
            <a:ext cx="349877" cy="263326"/>
          </a:xfrm>
          <a:prstGeom prst="rect">
            <a:avLst/>
          </a:prstGeom>
          <a:noFill/>
          <a:ln>
            <a:noFill/>
          </a:ln>
        </p:spPr>
      </p:pic>
      <p:pic>
        <p:nvPicPr>
          <p:cNvPr id="315" name="Google Shape;315;p53"/>
          <p:cNvPicPr preferRelativeResize="0"/>
          <p:nvPr/>
        </p:nvPicPr>
        <p:blipFill rotWithShape="1">
          <a:blip r:embed="rId3">
            <a:alphaModFix/>
          </a:blip>
          <a:srcRect l="34524" t="25610" r="29735" b="26571"/>
          <a:stretch/>
        </p:blipFill>
        <p:spPr>
          <a:xfrm>
            <a:off x="645375" y="2538075"/>
            <a:ext cx="349877" cy="263326"/>
          </a:xfrm>
          <a:prstGeom prst="rect">
            <a:avLst/>
          </a:prstGeom>
          <a:noFill/>
          <a:ln>
            <a:noFill/>
          </a:ln>
        </p:spPr>
      </p:pic>
      <p:pic>
        <p:nvPicPr>
          <p:cNvPr id="316" name="Google Shape;316;p53"/>
          <p:cNvPicPr preferRelativeResize="0"/>
          <p:nvPr/>
        </p:nvPicPr>
        <p:blipFill rotWithShape="1">
          <a:blip r:embed="rId3">
            <a:alphaModFix/>
          </a:blip>
          <a:srcRect l="34524" t="25610" r="29735" b="26571"/>
          <a:stretch/>
        </p:blipFill>
        <p:spPr>
          <a:xfrm>
            <a:off x="645375" y="3195100"/>
            <a:ext cx="349877" cy="263326"/>
          </a:xfrm>
          <a:prstGeom prst="rect">
            <a:avLst/>
          </a:prstGeom>
          <a:noFill/>
          <a:ln>
            <a:noFill/>
          </a:ln>
        </p:spPr>
      </p:pic>
      <p:pic>
        <p:nvPicPr>
          <p:cNvPr id="317" name="Google Shape;317;p53"/>
          <p:cNvPicPr preferRelativeResize="0"/>
          <p:nvPr/>
        </p:nvPicPr>
        <p:blipFill rotWithShape="1">
          <a:blip r:embed="rId3">
            <a:alphaModFix/>
          </a:blip>
          <a:srcRect l="34524" t="25610" r="29735" b="26571"/>
          <a:stretch/>
        </p:blipFill>
        <p:spPr>
          <a:xfrm>
            <a:off x="645375" y="3572100"/>
            <a:ext cx="349877" cy="263326"/>
          </a:xfrm>
          <a:prstGeom prst="rect">
            <a:avLst/>
          </a:prstGeom>
          <a:noFill/>
          <a:ln>
            <a:noFill/>
          </a:ln>
        </p:spPr>
      </p:pic>
      <p:pic>
        <p:nvPicPr>
          <p:cNvPr id="318" name="Google Shape;318;p53"/>
          <p:cNvPicPr preferRelativeResize="0"/>
          <p:nvPr/>
        </p:nvPicPr>
        <p:blipFill rotWithShape="1">
          <a:blip r:embed="rId3">
            <a:alphaModFix/>
          </a:blip>
          <a:srcRect l="34524" t="25610" r="29735" b="26571"/>
          <a:stretch/>
        </p:blipFill>
        <p:spPr>
          <a:xfrm>
            <a:off x="645375" y="3949100"/>
            <a:ext cx="349877" cy="263326"/>
          </a:xfrm>
          <a:prstGeom prst="rect">
            <a:avLst/>
          </a:prstGeom>
          <a:noFill/>
          <a:ln>
            <a:noFill/>
          </a:ln>
        </p:spPr>
      </p:pic>
      <p:pic>
        <p:nvPicPr>
          <p:cNvPr id="319" name="Google Shape;319;p53"/>
          <p:cNvPicPr preferRelativeResize="0"/>
          <p:nvPr/>
        </p:nvPicPr>
        <p:blipFill rotWithShape="1">
          <a:blip r:embed="rId3">
            <a:alphaModFix/>
          </a:blip>
          <a:srcRect l="34524" t="25610" r="29735" b="26571"/>
          <a:stretch/>
        </p:blipFill>
        <p:spPr>
          <a:xfrm>
            <a:off x="645375" y="4251925"/>
            <a:ext cx="349877" cy="263326"/>
          </a:xfrm>
          <a:prstGeom prst="rect">
            <a:avLst/>
          </a:prstGeom>
          <a:noFill/>
          <a:ln>
            <a:noFill/>
          </a:ln>
        </p:spPr>
      </p:pic>
      <p:pic>
        <p:nvPicPr>
          <p:cNvPr id="320" name="Google Shape;320;p53"/>
          <p:cNvPicPr preferRelativeResize="0"/>
          <p:nvPr/>
        </p:nvPicPr>
        <p:blipFill rotWithShape="1">
          <a:blip r:embed="rId3">
            <a:alphaModFix/>
          </a:blip>
          <a:srcRect l="34524" t="25610" r="29735" b="26571"/>
          <a:stretch/>
        </p:blipFill>
        <p:spPr>
          <a:xfrm>
            <a:off x="645375" y="4630950"/>
            <a:ext cx="349877" cy="263326"/>
          </a:xfrm>
          <a:prstGeom prst="rect">
            <a:avLst/>
          </a:prstGeom>
          <a:noFill/>
          <a:ln>
            <a:noFill/>
          </a:ln>
        </p:spPr>
      </p:pic>
      <p:pic>
        <p:nvPicPr>
          <p:cNvPr id="321" name="Google Shape;321;p53"/>
          <p:cNvPicPr preferRelativeResize="0"/>
          <p:nvPr/>
        </p:nvPicPr>
        <p:blipFill rotWithShape="1">
          <a:blip r:embed="rId3">
            <a:alphaModFix/>
          </a:blip>
          <a:srcRect l="34524" t="25610" r="29735" b="26571"/>
          <a:stretch/>
        </p:blipFill>
        <p:spPr>
          <a:xfrm>
            <a:off x="645375" y="4942463"/>
            <a:ext cx="349877" cy="263326"/>
          </a:xfrm>
          <a:prstGeom prst="rect">
            <a:avLst/>
          </a:prstGeom>
          <a:noFill/>
          <a:ln>
            <a:noFill/>
          </a:ln>
        </p:spPr>
      </p:pic>
      <p:pic>
        <p:nvPicPr>
          <p:cNvPr id="323" name="Google Shape;323;p53"/>
          <p:cNvPicPr preferRelativeResize="0"/>
          <p:nvPr/>
        </p:nvPicPr>
        <p:blipFill rotWithShape="1">
          <a:blip r:embed="rId4">
            <a:alphaModFix/>
          </a:blip>
          <a:srcRect l="12784" r="12146"/>
          <a:stretch/>
        </p:blipFill>
        <p:spPr>
          <a:xfrm>
            <a:off x="9938275" y="24775"/>
            <a:ext cx="2036449" cy="1464974"/>
          </a:xfrm>
          <a:prstGeom prst="rect">
            <a:avLst/>
          </a:prstGeom>
          <a:noFill/>
          <a:ln>
            <a:noFill/>
          </a:ln>
        </p:spPr>
      </p:pic>
      <p:pic>
        <p:nvPicPr>
          <p:cNvPr id="2" name="Imagen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989776" y="2354188"/>
            <a:ext cx="5680791" cy="3155995"/>
          </a:xfrm>
          <a:prstGeom prst="rect">
            <a:avLst/>
          </a:prstGeom>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title"/>
          </p:nvPr>
        </p:nvSpPr>
        <p:spPr>
          <a:xfrm>
            <a:off x="827128" y="263775"/>
            <a:ext cx="9111148" cy="2350067"/>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3200" b="1" dirty="0" smtClean="0">
                <a:solidFill>
                  <a:schemeClr val="dk2"/>
                </a:solidFill>
              </a:rPr>
              <a:t/>
            </a:r>
            <a:br>
              <a:rPr lang="en-US" sz="3200" b="1" dirty="0" smtClean="0">
                <a:solidFill>
                  <a:schemeClr val="dk2"/>
                </a:solidFill>
              </a:rPr>
            </a:br>
            <a:r>
              <a:rPr lang="en-US" sz="4000" b="1" dirty="0" smtClean="0">
                <a:solidFill>
                  <a:schemeClr val="dk2"/>
                </a:solidFill>
              </a:rPr>
              <a:t>3. </a:t>
            </a:r>
            <a:r>
              <a:rPr lang="en-US" sz="4000" b="1" dirty="0" err="1" smtClean="0">
                <a:solidFill>
                  <a:schemeClr val="dk2"/>
                </a:solidFill>
              </a:rPr>
              <a:t>Serveis</a:t>
            </a:r>
            <a:r>
              <a:rPr lang="en-US" sz="4000" b="1" dirty="0">
                <a:solidFill>
                  <a:schemeClr val="dk2"/>
                </a:solidFill>
              </a:rPr>
              <a:t/>
            </a:r>
            <a:br>
              <a:rPr lang="en-US" sz="4000" b="1" dirty="0">
                <a:solidFill>
                  <a:schemeClr val="dk2"/>
                </a:solidFill>
              </a:rPr>
            </a:br>
            <a:r>
              <a:rPr lang="en-US" sz="3600" b="1" dirty="0" err="1" smtClean="0">
                <a:solidFill>
                  <a:schemeClr val="bg2"/>
                </a:solidFill>
              </a:rPr>
              <a:t>Observatori</a:t>
            </a:r>
            <a:r>
              <a:rPr lang="en-US" sz="3600" b="1" dirty="0" smtClean="0">
                <a:solidFill>
                  <a:schemeClr val="bg2"/>
                </a:solidFill>
              </a:rPr>
              <a:t> </a:t>
            </a:r>
            <a:r>
              <a:rPr lang="en-US" sz="3600" b="1" dirty="0" smtClean="0">
                <a:solidFill>
                  <a:schemeClr val="bg2"/>
                </a:solidFill>
              </a:rPr>
              <a:t>de la </a:t>
            </a:r>
            <a:r>
              <a:rPr lang="en-US" sz="3600" b="1" dirty="0" err="1" smtClean="0">
                <a:solidFill>
                  <a:schemeClr val="bg2"/>
                </a:solidFill>
              </a:rPr>
              <a:t>Discapacitat</a:t>
            </a:r>
            <a:r>
              <a:rPr lang="en-US" sz="3600" b="1" dirty="0" smtClean="0">
                <a:solidFill>
                  <a:schemeClr val="bg2"/>
                </a:solidFill>
              </a:rPr>
              <a:t> </a:t>
            </a:r>
            <a:r>
              <a:rPr lang="en-US" sz="3600" b="1" dirty="0" err="1" smtClean="0">
                <a:solidFill>
                  <a:schemeClr val="bg2"/>
                </a:solidFill>
              </a:rPr>
              <a:t>Física</a:t>
            </a:r>
            <a:r>
              <a:rPr lang="en-US" sz="3600" b="1" dirty="0" smtClean="0">
                <a:solidFill>
                  <a:schemeClr val="bg2"/>
                </a:solidFill>
              </a:rPr>
              <a:t>  </a:t>
            </a:r>
            <a:r>
              <a:rPr lang="en-US" sz="3600" b="1" dirty="0" err="1" smtClean="0">
                <a:solidFill>
                  <a:schemeClr val="bg2"/>
                </a:solidFill>
              </a:rPr>
              <a:t>Física</a:t>
            </a:r>
            <a:r>
              <a:rPr lang="en-US" sz="3600" b="1" dirty="0" smtClean="0">
                <a:solidFill>
                  <a:schemeClr val="bg2"/>
                </a:solidFill>
              </a:rPr>
              <a:t>-ODF</a:t>
            </a:r>
            <a:endParaRPr sz="3600" b="1" dirty="0" smtClean="0">
              <a:solidFill>
                <a:schemeClr val="bg2"/>
              </a:solidFill>
            </a:endParaRPr>
          </a:p>
          <a:p>
            <a:pPr marL="12700" marR="5080" lvl="0" indent="0" algn="l" rtl="0">
              <a:lnSpc>
                <a:spcPct val="107954"/>
              </a:lnSpc>
              <a:spcBef>
                <a:spcPts val="0"/>
              </a:spcBef>
              <a:spcAft>
                <a:spcPts val="0"/>
              </a:spcAft>
              <a:buSzPts val="1400"/>
              <a:buNone/>
            </a:pPr>
            <a:endParaRPr sz="2800" dirty="0">
              <a:solidFill>
                <a:schemeClr val="dk2"/>
              </a:solidFill>
            </a:endParaRPr>
          </a:p>
        </p:txBody>
      </p:sp>
      <p:sp>
        <p:nvSpPr>
          <p:cNvPr id="357" name="Google Shape;357;p55"/>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358" name="Google Shape;358;p55"/>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59" name="Google Shape;359;p55"/>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28</a:t>
            </a:fld>
            <a:endParaRPr/>
          </a:p>
        </p:txBody>
      </p:sp>
      <p:sp>
        <p:nvSpPr>
          <p:cNvPr id="360" name="Google Shape;360;p55"/>
          <p:cNvSpPr txBox="1"/>
          <p:nvPr/>
        </p:nvSpPr>
        <p:spPr>
          <a:xfrm>
            <a:off x="827128" y="2273525"/>
            <a:ext cx="10707734" cy="4259484"/>
          </a:xfrm>
          <a:prstGeom prst="rect">
            <a:avLst/>
          </a:prstGeom>
          <a:noFill/>
          <a:ln>
            <a:noFill/>
          </a:ln>
        </p:spPr>
        <p:txBody>
          <a:bodyPr spcFirstLastPara="1" wrap="square" lIns="0" tIns="12050" rIns="0" bIns="0" anchor="t" anchorCtr="0">
            <a:spAutoFit/>
          </a:bodyPr>
          <a:lstStyle/>
          <a:p>
            <a:pPr marL="76200" marR="36195" algn="just">
              <a:lnSpc>
                <a:spcPct val="114999"/>
              </a:lnSpc>
              <a:buSzPts val="2000"/>
            </a:pPr>
            <a:r>
              <a:rPr lang="es-ES" sz="2000" dirty="0" err="1"/>
              <a:t>L'Observatori</a:t>
            </a:r>
            <a:r>
              <a:rPr lang="es-ES" sz="2000" dirty="0"/>
              <a:t> de la </a:t>
            </a:r>
            <a:r>
              <a:rPr lang="es-ES" sz="2000" dirty="0" err="1"/>
              <a:t>Discapacitat</a:t>
            </a:r>
            <a:r>
              <a:rPr lang="es-ES" sz="2000" dirty="0"/>
              <a:t> Física (ODF) </a:t>
            </a:r>
            <a:r>
              <a:rPr lang="es-ES" sz="2000" dirty="0" err="1"/>
              <a:t>és</a:t>
            </a:r>
            <a:r>
              <a:rPr lang="es-ES" sz="2000" dirty="0"/>
              <a:t> un </a:t>
            </a:r>
            <a:r>
              <a:rPr lang="es-ES" sz="2000" dirty="0" err="1"/>
              <a:t>instrument</a:t>
            </a:r>
            <a:r>
              <a:rPr lang="es-ES" sz="2000" dirty="0"/>
              <a:t> </a:t>
            </a:r>
            <a:r>
              <a:rPr lang="es-ES" sz="2000" dirty="0" err="1"/>
              <a:t>tècnic</a:t>
            </a:r>
            <a:r>
              <a:rPr lang="es-ES" sz="2000" dirty="0"/>
              <a:t> al </a:t>
            </a:r>
            <a:r>
              <a:rPr lang="es-ES" sz="2000" dirty="0" err="1"/>
              <a:t>servei</a:t>
            </a:r>
            <a:r>
              <a:rPr lang="es-ES" sz="2000" dirty="0"/>
              <a:t> de </a:t>
            </a:r>
            <a:r>
              <a:rPr lang="es-ES" sz="2000" dirty="0" smtClean="0"/>
              <a:t>les </a:t>
            </a:r>
            <a:r>
              <a:rPr lang="es-ES" sz="2000" dirty="0" err="1" smtClean="0"/>
              <a:t>entitats</a:t>
            </a:r>
            <a:r>
              <a:rPr lang="es-ES" sz="2000" dirty="0" smtClean="0"/>
              <a:t> i de la </a:t>
            </a:r>
            <a:r>
              <a:rPr lang="es-ES" sz="2000" dirty="0" err="1" smtClean="0"/>
              <a:t>societat</a:t>
            </a:r>
            <a:r>
              <a:rPr lang="es-ES" sz="2000" dirty="0" smtClean="0"/>
              <a:t> en general, </a:t>
            </a:r>
            <a:r>
              <a:rPr lang="es-ES" sz="2000" dirty="0"/>
              <a:t>per a la </a:t>
            </a:r>
            <a:r>
              <a:rPr lang="es-ES" sz="2000" dirty="0" err="1"/>
              <a:t>recopilació</a:t>
            </a:r>
            <a:r>
              <a:rPr lang="es-ES" sz="2000" dirty="0"/>
              <a:t>, </a:t>
            </a:r>
            <a:r>
              <a:rPr lang="es-ES" sz="2000" dirty="0" err="1"/>
              <a:t>sistematització</a:t>
            </a:r>
            <a:r>
              <a:rPr lang="es-ES" sz="2000" dirty="0"/>
              <a:t>, </a:t>
            </a:r>
            <a:r>
              <a:rPr lang="es-ES" sz="2000" dirty="0" err="1"/>
              <a:t>actualització</a:t>
            </a:r>
            <a:r>
              <a:rPr lang="es-ES" sz="2000" dirty="0"/>
              <a:t>, </a:t>
            </a:r>
            <a:r>
              <a:rPr lang="es-ES" sz="2000" dirty="0" err="1"/>
              <a:t>generació</a:t>
            </a:r>
            <a:r>
              <a:rPr lang="es-ES" sz="2000" dirty="0"/>
              <a:t> i </a:t>
            </a:r>
            <a:r>
              <a:rPr lang="es-ES" sz="2000" dirty="0" err="1"/>
              <a:t>difusió</a:t>
            </a:r>
            <a:r>
              <a:rPr lang="es-ES" sz="2000" dirty="0"/>
              <a:t> </a:t>
            </a:r>
            <a:r>
              <a:rPr lang="es-ES" sz="2000" dirty="0" err="1"/>
              <a:t>d'informació</a:t>
            </a:r>
            <a:r>
              <a:rPr lang="es-ES" sz="2000" dirty="0"/>
              <a:t> relacionada </a:t>
            </a:r>
            <a:r>
              <a:rPr lang="es-ES" sz="2000" dirty="0" err="1"/>
              <a:t>amb</a:t>
            </a:r>
            <a:r>
              <a:rPr lang="es-ES" sz="2000" dirty="0"/>
              <a:t> </a:t>
            </a:r>
            <a:r>
              <a:rPr lang="es-ES" sz="2000" dirty="0" err="1"/>
              <a:t>l'àmbit</a:t>
            </a:r>
            <a:r>
              <a:rPr lang="es-ES" sz="2000" dirty="0"/>
              <a:t> de la </a:t>
            </a:r>
            <a:r>
              <a:rPr lang="es-ES" sz="2000" dirty="0" err="1" smtClean="0"/>
              <a:t>discapacitat</a:t>
            </a:r>
            <a:r>
              <a:rPr lang="es-ES" sz="2000" dirty="0" smtClean="0"/>
              <a:t>. </a:t>
            </a:r>
            <a:endParaRPr lang="es-ES" sz="2000" dirty="0"/>
          </a:p>
          <a:p>
            <a:pPr marL="76200" marR="36195" lvl="0" algn="just">
              <a:lnSpc>
                <a:spcPct val="114999"/>
              </a:lnSpc>
              <a:buSzPts val="2000"/>
            </a:pPr>
            <a:endParaRPr lang="es-ES" sz="2000" dirty="0"/>
          </a:p>
          <a:p>
            <a:pPr marL="76200" marR="36195" lvl="0" algn="just">
              <a:lnSpc>
                <a:spcPct val="114999"/>
              </a:lnSpc>
              <a:buSzPts val="2000"/>
            </a:pPr>
            <a:r>
              <a:rPr lang="es-ES" sz="2000" dirty="0" err="1" smtClean="0"/>
              <a:t>Aquesta</a:t>
            </a:r>
            <a:r>
              <a:rPr lang="es-ES" sz="2000" dirty="0" smtClean="0"/>
              <a:t> </a:t>
            </a:r>
            <a:r>
              <a:rPr lang="es-ES" sz="2000" dirty="0" err="1"/>
              <a:t>eina</a:t>
            </a:r>
            <a:r>
              <a:rPr lang="es-ES" sz="2000" dirty="0"/>
              <a:t> aborda totes les </a:t>
            </a:r>
            <a:r>
              <a:rPr lang="es-ES" sz="2000" dirty="0" err="1"/>
              <a:t>qüestions</a:t>
            </a:r>
            <a:r>
              <a:rPr lang="es-ES" sz="2000" dirty="0"/>
              <a:t> que poden </a:t>
            </a:r>
            <a:r>
              <a:rPr lang="es-ES" sz="2000" dirty="0" err="1"/>
              <a:t>tenir</a:t>
            </a:r>
            <a:r>
              <a:rPr lang="es-ES" sz="2000" dirty="0"/>
              <a:t> un impacte </a:t>
            </a:r>
            <a:r>
              <a:rPr lang="es-ES" sz="2000" dirty="0" err="1"/>
              <a:t>directe</a:t>
            </a:r>
            <a:r>
              <a:rPr lang="es-ES" sz="2000" dirty="0"/>
              <a:t> en </a:t>
            </a:r>
            <a:r>
              <a:rPr lang="es-ES" sz="2000" dirty="0" err="1"/>
              <a:t>els</a:t>
            </a:r>
            <a:r>
              <a:rPr lang="es-ES" sz="2000" dirty="0"/>
              <a:t> </a:t>
            </a:r>
            <a:r>
              <a:rPr lang="es-ES" sz="2000" dirty="0" err="1"/>
              <a:t>drets</a:t>
            </a:r>
            <a:r>
              <a:rPr lang="es-ES" sz="2000" dirty="0"/>
              <a:t> i la </a:t>
            </a:r>
            <a:r>
              <a:rPr lang="es-ES" sz="2000" dirty="0" err="1"/>
              <a:t>qualitat</a:t>
            </a:r>
            <a:r>
              <a:rPr lang="es-ES" sz="2000" dirty="0"/>
              <a:t> de vida de les persones </a:t>
            </a:r>
            <a:r>
              <a:rPr lang="es-ES" sz="2000" dirty="0" err="1"/>
              <a:t>amb</a:t>
            </a:r>
            <a:r>
              <a:rPr lang="es-ES" sz="2000" dirty="0"/>
              <a:t> </a:t>
            </a:r>
            <a:r>
              <a:rPr lang="es-ES" sz="2000" dirty="0" err="1"/>
              <a:t>discapacitat</a:t>
            </a:r>
            <a:r>
              <a:rPr lang="es-ES" sz="2000" dirty="0"/>
              <a:t>. </a:t>
            </a:r>
            <a:r>
              <a:rPr lang="es-ES" sz="2000" dirty="0" err="1"/>
              <a:t>Així</a:t>
            </a:r>
            <a:r>
              <a:rPr lang="es-ES" sz="2000" dirty="0"/>
              <a:t>, de manera transversal, especifica les </a:t>
            </a:r>
            <a:r>
              <a:rPr lang="es-ES" sz="2000" dirty="0" err="1"/>
              <a:t>línies</a:t>
            </a:r>
            <a:r>
              <a:rPr lang="es-ES" sz="2000" dirty="0"/>
              <a:t> </a:t>
            </a:r>
            <a:r>
              <a:rPr lang="es-ES" sz="2000" dirty="0" err="1"/>
              <a:t>d'actuació</a:t>
            </a:r>
            <a:r>
              <a:rPr lang="es-ES" sz="2000" dirty="0"/>
              <a:t> que </a:t>
            </a:r>
            <a:r>
              <a:rPr lang="es-ES" sz="2000" dirty="0" err="1"/>
              <a:t>s'han</a:t>
            </a:r>
            <a:r>
              <a:rPr lang="es-ES" sz="2000" dirty="0"/>
              <a:t> de </a:t>
            </a:r>
            <a:r>
              <a:rPr lang="es-ES" sz="2000" dirty="0" err="1"/>
              <a:t>dur</a:t>
            </a:r>
            <a:r>
              <a:rPr lang="es-ES" sz="2000" dirty="0"/>
              <a:t> a </a:t>
            </a:r>
            <a:r>
              <a:rPr lang="es-ES" sz="2000" dirty="0" err="1"/>
              <a:t>terme</a:t>
            </a:r>
            <a:r>
              <a:rPr lang="es-ES" sz="2000" dirty="0"/>
              <a:t> per solucionar </a:t>
            </a:r>
            <a:r>
              <a:rPr lang="es-ES" sz="2000" dirty="0" err="1"/>
              <a:t>els</a:t>
            </a:r>
            <a:r>
              <a:rPr lang="es-ES" sz="2000" dirty="0"/>
              <a:t> </a:t>
            </a:r>
            <a:r>
              <a:rPr lang="es-ES" sz="2000" dirty="0" err="1"/>
              <a:t>problemes</a:t>
            </a:r>
            <a:r>
              <a:rPr lang="es-ES" sz="2000" dirty="0"/>
              <a:t> </a:t>
            </a:r>
            <a:r>
              <a:rPr lang="es-ES" sz="2000" dirty="0" err="1"/>
              <a:t>relatius</a:t>
            </a:r>
            <a:r>
              <a:rPr lang="es-ES" sz="2000" dirty="0"/>
              <a:t> </a:t>
            </a:r>
            <a:r>
              <a:rPr lang="es-ES" sz="2000" dirty="0" smtClean="0"/>
              <a:t>a </a:t>
            </a:r>
            <a:r>
              <a:rPr lang="es-ES" sz="2000" dirty="0" err="1" smtClean="0"/>
              <a:t>l’àmbit</a:t>
            </a:r>
            <a:r>
              <a:rPr lang="es-ES" sz="2000" dirty="0" smtClean="0"/>
              <a:t> </a:t>
            </a:r>
            <a:r>
              <a:rPr lang="es-ES" sz="2000" dirty="0" err="1" smtClean="0"/>
              <a:t>d’actuació</a:t>
            </a:r>
            <a:r>
              <a:rPr lang="es-ES" sz="2000" dirty="0" smtClean="0"/>
              <a:t> de COCEMFE Barcelona i les </a:t>
            </a:r>
            <a:r>
              <a:rPr lang="es-ES" sz="2000" dirty="0" err="1" smtClean="0"/>
              <a:t>seves</a:t>
            </a:r>
            <a:r>
              <a:rPr lang="es-ES" sz="2000" dirty="0" smtClean="0"/>
              <a:t> </a:t>
            </a:r>
            <a:r>
              <a:rPr lang="es-ES" sz="2000" dirty="0" err="1" smtClean="0"/>
              <a:t>entitats</a:t>
            </a:r>
            <a:r>
              <a:rPr lang="es-ES" sz="2000" dirty="0" smtClean="0"/>
              <a:t> per </a:t>
            </a:r>
            <a:r>
              <a:rPr lang="es-ES" sz="2000" dirty="0" err="1"/>
              <a:t>lluitar</a:t>
            </a:r>
            <a:r>
              <a:rPr lang="es-ES" sz="2000" dirty="0"/>
              <a:t> contra les </a:t>
            </a:r>
            <a:r>
              <a:rPr lang="es-ES" sz="2000" dirty="0" err="1"/>
              <a:t>desigualtats</a:t>
            </a:r>
            <a:r>
              <a:rPr lang="es-ES" sz="2000" dirty="0"/>
              <a:t> </a:t>
            </a:r>
            <a:r>
              <a:rPr lang="es-ES" sz="2000" dirty="0" err="1" smtClean="0"/>
              <a:t>socials</a:t>
            </a:r>
            <a:r>
              <a:rPr lang="es-ES" sz="2000" dirty="0" smtClean="0"/>
              <a:t>.</a:t>
            </a:r>
          </a:p>
          <a:p>
            <a:pPr marL="76200" marR="36195" lvl="0">
              <a:lnSpc>
                <a:spcPct val="114999"/>
              </a:lnSpc>
              <a:buSzPts val="2000"/>
            </a:pPr>
            <a:endParaRPr lang="es-ES" sz="2000" dirty="0" smtClean="0"/>
          </a:p>
          <a:p>
            <a:pPr marL="76200" marR="36195" lvl="0">
              <a:lnSpc>
                <a:spcPct val="114999"/>
              </a:lnSpc>
              <a:buSzPts val="2000"/>
            </a:pPr>
            <a:endParaRPr lang="es-ES" sz="2000" dirty="0" smtClean="0"/>
          </a:p>
          <a:p>
            <a:pPr marL="76200" marR="36195" lvl="0">
              <a:lnSpc>
                <a:spcPct val="114999"/>
              </a:lnSpc>
              <a:buSzPts val="2000"/>
            </a:pPr>
            <a:endParaRPr sz="2000" b="1" i="0" u="none" strike="noStrike" cap="none" dirty="0">
              <a:solidFill>
                <a:schemeClr val="dk2"/>
              </a:solidFill>
              <a:latin typeface="Calibri"/>
              <a:ea typeface="Calibri"/>
              <a:cs typeface="Calibri"/>
              <a:sym typeface="Calibri"/>
            </a:endParaRPr>
          </a:p>
        </p:txBody>
      </p:sp>
      <p:sp>
        <p:nvSpPr>
          <p:cNvPr id="361" name="Google Shape;361;p55"/>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55"/>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spTree>
    <p:extLst>
      <p:ext uri="{BB962C8B-B14F-4D97-AF65-F5344CB8AC3E}">
        <p14:creationId xmlns:p14="http://schemas.microsoft.com/office/powerpoint/2010/main" val="273940674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title"/>
          </p:nvPr>
        </p:nvSpPr>
        <p:spPr>
          <a:xfrm>
            <a:off x="827128" y="263775"/>
            <a:ext cx="9135900" cy="2416559"/>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3200" b="1" dirty="0" smtClean="0">
                <a:solidFill>
                  <a:schemeClr val="dk2"/>
                </a:solidFill>
              </a:rPr>
              <a:t/>
            </a:r>
            <a:br>
              <a:rPr lang="en-US" sz="3200" b="1" dirty="0" smtClean="0">
                <a:solidFill>
                  <a:schemeClr val="dk2"/>
                </a:solidFill>
              </a:rPr>
            </a:br>
            <a:r>
              <a:rPr lang="en-US" sz="4000" b="1" dirty="0" smtClean="0">
                <a:solidFill>
                  <a:schemeClr val="dk2"/>
                </a:solidFill>
              </a:rPr>
              <a:t>3. </a:t>
            </a:r>
            <a:r>
              <a:rPr lang="en-US" sz="4000" b="1" dirty="0" err="1" smtClean="0">
                <a:solidFill>
                  <a:schemeClr val="dk2"/>
                </a:solidFill>
              </a:rPr>
              <a:t>Serveis</a:t>
            </a:r>
            <a:r>
              <a:rPr lang="en-US" sz="4000" b="1" dirty="0">
                <a:solidFill>
                  <a:schemeClr val="dk2"/>
                </a:solidFill>
              </a:rPr>
              <a:t/>
            </a:r>
            <a:br>
              <a:rPr lang="en-US" sz="4000" b="1" dirty="0">
                <a:solidFill>
                  <a:schemeClr val="dk2"/>
                </a:solidFill>
              </a:rPr>
            </a:br>
            <a:r>
              <a:rPr lang="en-US" sz="3600" b="1" dirty="0" err="1" smtClean="0">
                <a:solidFill>
                  <a:schemeClr val="bg2"/>
                </a:solidFill>
              </a:rPr>
              <a:t>Observatori</a:t>
            </a:r>
            <a:r>
              <a:rPr lang="en-US" sz="3600" b="1" dirty="0" smtClean="0">
                <a:solidFill>
                  <a:schemeClr val="bg2"/>
                </a:solidFill>
              </a:rPr>
              <a:t> </a:t>
            </a:r>
            <a:r>
              <a:rPr lang="en-US" sz="3600" b="1" dirty="0" smtClean="0">
                <a:solidFill>
                  <a:schemeClr val="bg2"/>
                </a:solidFill>
              </a:rPr>
              <a:t>de la </a:t>
            </a:r>
            <a:r>
              <a:rPr lang="en-US" sz="3600" b="1" dirty="0" err="1" smtClean="0">
                <a:solidFill>
                  <a:schemeClr val="bg2"/>
                </a:solidFill>
              </a:rPr>
              <a:t>Discapacitat</a:t>
            </a:r>
            <a:r>
              <a:rPr lang="es-ES" sz="3600" b="1" dirty="0" smtClean="0">
                <a:solidFill>
                  <a:schemeClr val="bg2"/>
                </a:solidFill>
              </a:rPr>
              <a:t> Física-ODF</a:t>
            </a:r>
            <a:endParaRPr sz="3600" b="1" dirty="0">
              <a:solidFill>
                <a:schemeClr val="bg2"/>
              </a:solidFill>
            </a:endParaRPr>
          </a:p>
          <a:p>
            <a:pPr marL="12700" marR="5080" lvl="0" indent="0" algn="l" rtl="0">
              <a:lnSpc>
                <a:spcPct val="107954"/>
              </a:lnSpc>
              <a:spcBef>
                <a:spcPts val="0"/>
              </a:spcBef>
              <a:spcAft>
                <a:spcPts val="0"/>
              </a:spcAft>
              <a:buSzPts val="1400"/>
              <a:buNone/>
            </a:pPr>
            <a:endParaRPr sz="2800" dirty="0">
              <a:solidFill>
                <a:schemeClr val="dk2"/>
              </a:solidFill>
            </a:endParaRPr>
          </a:p>
        </p:txBody>
      </p:sp>
      <p:sp>
        <p:nvSpPr>
          <p:cNvPr id="357" name="Google Shape;357;p55"/>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358" name="Google Shape;358;p55"/>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59" name="Google Shape;359;p55"/>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29</a:t>
            </a:fld>
            <a:endParaRPr/>
          </a:p>
        </p:txBody>
      </p:sp>
      <p:sp>
        <p:nvSpPr>
          <p:cNvPr id="360" name="Google Shape;360;p55"/>
          <p:cNvSpPr txBox="1"/>
          <p:nvPr/>
        </p:nvSpPr>
        <p:spPr>
          <a:xfrm>
            <a:off x="827128" y="2273525"/>
            <a:ext cx="10707734" cy="3551598"/>
          </a:xfrm>
          <a:prstGeom prst="rect">
            <a:avLst/>
          </a:prstGeom>
          <a:noFill/>
          <a:ln>
            <a:noFill/>
          </a:ln>
        </p:spPr>
        <p:txBody>
          <a:bodyPr spcFirstLastPara="1" wrap="square" lIns="0" tIns="12050" rIns="0" bIns="0" anchor="t" anchorCtr="0">
            <a:spAutoFit/>
          </a:bodyPr>
          <a:lstStyle/>
          <a:p>
            <a:pPr marL="76200" marR="36195" algn="just">
              <a:lnSpc>
                <a:spcPct val="114999"/>
              </a:lnSpc>
              <a:buSzPts val="2000"/>
            </a:pPr>
            <a:r>
              <a:rPr lang="es-ES" sz="2000" dirty="0" smtClean="0"/>
              <a:t>L’ODF </a:t>
            </a:r>
            <a:r>
              <a:rPr lang="es-ES" sz="2000" dirty="0" err="1" smtClean="0"/>
              <a:t>compta</a:t>
            </a:r>
            <a:r>
              <a:rPr lang="es-ES" sz="2000" dirty="0" smtClean="0"/>
              <a:t> </a:t>
            </a:r>
            <a:r>
              <a:rPr lang="es-ES" sz="2000" dirty="0" err="1"/>
              <a:t>amb</a:t>
            </a:r>
            <a:r>
              <a:rPr lang="es-ES" sz="2000" dirty="0"/>
              <a:t> un portal web per a la </a:t>
            </a:r>
            <a:r>
              <a:rPr lang="es-ES" sz="2000" dirty="0" err="1"/>
              <a:t>divulgació</a:t>
            </a:r>
            <a:r>
              <a:rPr lang="es-ES" sz="2000" dirty="0"/>
              <a:t> social de temes </a:t>
            </a:r>
            <a:r>
              <a:rPr lang="es-ES" sz="2000" dirty="0" err="1"/>
              <a:t>relacionats</a:t>
            </a:r>
            <a:r>
              <a:rPr lang="es-ES" sz="2000" dirty="0"/>
              <a:t> </a:t>
            </a:r>
            <a:r>
              <a:rPr lang="es-ES" sz="2000" dirty="0" err="1"/>
              <a:t>amb</a:t>
            </a:r>
            <a:r>
              <a:rPr lang="es-ES" sz="2000" dirty="0"/>
              <a:t> </a:t>
            </a:r>
            <a:r>
              <a:rPr lang="es-ES" sz="2000" dirty="0" err="1" smtClean="0"/>
              <a:t>l’accessibilitat</a:t>
            </a:r>
            <a:r>
              <a:rPr lang="es-ES" sz="2000" dirty="0" smtClean="0"/>
              <a:t>, </a:t>
            </a:r>
            <a:r>
              <a:rPr lang="es-ES" sz="2000" dirty="0" err="1"/>
              <a:t>així</a:t>
            </a:r>
            <a:r>
              <a:rPr lang="es-ES" sz="2000" dirty="0"/>
              <a:t> </a:t>
            </a:r>
            <a:r>
              <a:rPr lang="es-ES" sz="2000" dirty="0" err="1"/>
              <a:t>com</a:t>
            </a:r>
            <a:r>
              <a:rPr lang="es-ES" sz="2000" dirty="0"/>
              <a:t> </a:t>
            </a:r>
            <a:r>
              <a:rPr lang="es-ES" sz="2000" dirty="0" err="1"/>
              <a:t>d’un</a:t>
            </a:r>
            <a:r>
              <a:rPr lang="es-ES" sz="2000" dirty="0"/>
              <a:t> </a:t>
            </a:r>
            <a:r>
              <a:rPr lang="es-ES" sz="2000" dirty="0" err="1"/>
              <a:t>compte</a:t>
            </a:r>
            <a:r>
              <a:rPr lang="es-ES" sz="2000" dirty="0"/>
              <a:t> </a:t>
            </a:r>
            <a:r>
              <a:rPr lang="es-ES" sz="2000" dirty="0" err="1" smtClean="0"/>
              <a:t>tuiter</a:t>
            </a:r>
            <a:r>
              <a:rPr lang="es-ES" sz="2000" dirty="0" smtClean="0"/>
              <a:t> </a:t>
            </a:r>
            <a:r>
              <a:rPr lang="es-ES" sz="2000" dirty="0"/>
              <a:t>que </a:t>
            </a:r>
            <a:r>
              <a:rPr lang="es-ES" sz="2000" dirty="0" err="1"/>
              <a:t>diàriament</a:t>
            </a:r>
            <a:r>
              <a:rPr lang="es-ES" sz="2000" dirty="0"/>
              <a:t> </a:t>
            </a:r>
            <a:r>
              <a:rPr lang="es-ES" sz="2000" dirty="0" err="1"/>
              <a:t>comparteix</a:t>
            </a:r>
            <a:r>
              <a:rPr lang="es-ES" sz="2000" dirty="0"/>
              <a:t> </a:t>
            </a:r>
            <a:r>
              <a:rPr lang="es-ES" sz="2000" dirty="0" err="1"/>
              <a:t>informació</a:t>
            </a:r>
            <a:r>
              <a:rPr lang="es-ES" sz="2000" dirty="0"/>
              <a:t> </a:t>
            </a:r>
            <a:r>
              <a:rPr lang="es-ES" sz="2000" dirty="0" err="1"/>
              <a:t>actualitzada</a:t>
            </a:r>
            <a:r>
              <a:rPr lang="es-ES" sz="2000" dirty="0"/>
              <a:t> i recursos de </a:t>
            </a:r>
            <a:r>
              <a:rPr lang="es-ES" sz="2000" dirty="0" err="1"/>
              <a:t>referència</a:t>
            </a:r>
            <a:r>
              <a:rPr lang="es-ES" sz="2000" dirty="0"/>
              <a:t> </a:t>
            </a:r>
            <a:r>
              <a:rPr lang="es-ES" sz="2000" dirty="0" err="1"/>
              <a:t>com</a:t>
            </a:r>
            <a:r>
              <a:rPr lang="es-ES" sz="2000" dirty="0"/>
              <a:t> ara informes, </a:t>
            </a:r>
            <a:r>
              <a:rPr lang="es-ES" sz="2000" dirty="0" err="1" smtClean="0"/>
              <a:t>infografies</a:t>
            </a:r>
            <a:r>
              <a:rPr lang="es-ES" sz="2000" dirty="0" smtClean="0"/>
              <a:t>, nova </a:t>
            </a:r>
            <a:r>
              <a:rPr lang="es-ES" sz="2000" dirty="0" err="1"/>
              <a:t>legislació</a:t>
            </a:r>
            <a:r>
              <a:rPr lang="es-ES" sz="2000" dirty="0"/>
              <a:t>, </a:t>
            </a:r>
            <a:r>
              <a:rPr lang="es-ES" sz="2000" dirty="0" err="1"/>
              <a:t>notícies</a:t>
            </a:r>
            <a:r>
              <a:rPr lang="es-ES" sz="2000" dirty="0"/>
              <a:t> i </a:t>
            </a:r>
            <a:r>
              <a:rPr lang="es-ES" sz="2000" dirty="0" err="1"/>
              <a:t>esdeveniments</a:t>
            </a:r>
            <a:r>
              <a:rPr lang="es-ES" sz="2000" dirty="0"/>
              <a:t> de </a:t>
            </a:r>
            <a:r>
              <a:rPr lang="es-ES" sz="2000" dirty="0" err="1"/>
              <a:t>rellevància</a:t>
            </a:r>
            <a:r>
              <a:rPr lang="es-ES" sz="2000" dirty="0"/>
              <a:t>. </a:t>
            </a:r>
          </a:p>
          <a:p>
            <a:pPr marL="76200" marR="36195" lvl="0" algn="just">
              <a:lnSpc>
                <a:spcPct val="114999"/>
              </a:lnSpc>
              <a:buSzPts val="2000"/>
            </a:pPr>
            <a:endParaRPr lang="es-ES" sz="2000" dirty="0"/>
          </a:p>
          <a:p>
            <a:pPr marL="76200" marR="36195" lvl="0" algn="just">
              <a:lnSpc>
                <a:spcPct val="114999"/>
              </a:lnSpc>
              <a:buSzPts val="2000"/>
            </a:pPr>
            <a:r>
              <a:rPr lang="es-ES" sz="2000" dirty="0" smtClean="0"/>
              <a:t>El </a:t>
            </a:r>
            <a:r>
              <a:rPr lang="es-ES" sz="2000" dirty="0" smtClean="0"/>
              <a:t>2023 </a:t>
            </a:r>
            <a:r>
              <a:rPr lang="es-ES" sz="2000" dirty="0" err="1" smtClean="0"/>
              <a:t>l’ODF</a:t>
            </a:r>
            <a:r>
              <a:rPr lang="es-ES" sz="2000" dirty="0" smtClean="0"/>
              <a:t> ha </a:t>
            </a:r>
            <a:r>
              <a:rPr lang="es-ES" sz="2000" dirty="0" err="1" smtClean="0"/>
              <a:t>editat</a:t>
            </a:r>
            <a:r>
              <a:rPr lang="es-ES" sz="2000" dirty="0" smtClean="0"/>
              <a:t> </a:t>
            </a:r>
            <a:r>
              <a:rPr lang="es-ES" sz="2000" dirty="0"/>
              <a:t>5</a:t>
            </a:r>
            <a:r>
              <a:rPr lang="es-ES" sz="2000" dirty="0" smtClean="0"/>
              <a:t> </a:t>
            </a:r>
            <a:r>
              <a:rPr lang="es-ES" sz="2000" dirty="0" err="1" smtClean="0"/>
              <a:t>infografies</a:t>
            </a:r>
            <a:r>
              <a:rPr lang="es-ES" sz="2000" dirty="0" smtClean="0"/>
              <a:t> sobre la </a:t>
            </a:r>
            <a:r>
              <a:rPr lang="es-ES" sz="2000" b="1" dirty="0" err="1" smtClean="0"/>
              <a:t>La</a:t>
            </a:r>
            <a:r>
              <a:rPr lang="es-ES" sz="2000" b="1" dirty="0" smtClean="0"/>
              <a:t> situación de </a:t>
            </a:r>
            <a:r>
              <a:rPr lang="es-ES" sz="2000" b="1" dirty="0" err="1" smtClean="0"/>
              <a:t>llars</a:t>
            </a:r>
            <a:r>
              <a:rPr lang="es-ES" sz="2000" b="1" dirty="0" smtClean="0"/>
              <a:t> i centres </a:t>
            </a:r>
            <a:r>
              <a:rPr lang="es-ES" sz="2000" b="1" dirty="0" err="1" smtClean="0"/>
              <a:t>residèncials</a:t>
            </a:r>
            <a:r>
              <a:rPr lang="es-ES" sz="2000" b="1" dirty="0" smtClean="0"/>
              <a:t> per a persones </a:t>
            </a:r>
            <a:r>
              <a:rPr lang="es-ES" sz="2000" b="1" dirty="0" err="1" smtClean="0"/>
              <a:t>amb</a:t>
            </a:r>
            <a:r>
              <a:rPr lang="es-ES" sz="2000" b="1" dirty="0" smtClean="0"/>
              <a:t> </a:t>
            </a:r>
            <a:r>
              <a:rPr lang="es-ES" sz="2000" b="1" dirty="0" err="1" smtClean="0"/>
              <a:t>discapacitat</a:t>
            </a:r>
            <a:r>
              <a:rPr lang="es-ES" sz="2000" b="1" dirty="0" smtClean="0"/>
              <a:t> a </a:t>
            </a:r>
            <a:r>
              <a:rPr lang="es-ES" sz="2000" b="1" dirty="0" err="1" smtClean="0"/>
              <a:t>l’AMB</a:t>
            </a:r>
            <a:r>
              <a:rPr lang="es-ES" sz="2000" dirty="0" smtClean="0"/>
              <a:t>. </a:t>
            </a:r>
            <a:r>
              <a:rPr lang="es-ES" sz="2000" dirty="0" smtClean="0"/>
              <a:t>Les </a:t>
            </a:r>
            <a:r>
              <a:rPr lang="es-ES" sz="2000" dirty="0" err="1"/>
              <a:t>dades</a:t>
            </a:r>
            <a:r>
              <a:rPr lang="es-ES" sz="2000" dirty="0"/>
              <a:t> </a:t>
            </a:r>
            <a:r>
              <a:rPr lang="es-ES" sz="2000" dirty="0" err="1"/>
              <a:t>recollides</a:t>
            </a:r>
            <a:r>
              <a:rPr lang="es-ES" sz="2000" dirty="0"/>
              <a:t> en </a:t>
            </a:r>
            <a:r>
              <a:rPr lang="es-ES" sz="2000" dirty="0" err="1"/>
              <a:t>aquestes</a:t>
            </a:r>
            <a:r>
              <a:rPr lang="es-ES" sz="2000" dirty="0"/>
              <a:t> </a:t>
            </a:r>
            <a:r>
              <a:rPr lang="es-ES" sz="2000" dirty="0" err="1"/>
              <a:t>infografies</a:t>
            </a:r>
            <a:r>
              <a:rPr lang="es-ES" sz="2000" dirty="0"/>
              <a:t> posen de </a:t>
            </a:r>
            <a:r>
              <a:rPr lang="es-ES" sz="2000" dirty="0" err="1"/>
              <a:t>manifest</a:t>
            </a:r>
            <a:r>
              <a:rPr lang="es-ES" sz="2000" dirty="0"/>
              <a:t> la </a:t>
            </a:r>
            <a:r>
              <a:rPr lang="es-ES" sz="2000" dirty="0" err="1"/>
              <a:t>necessitat</a:t>
            </a:r>
            <a:r>
              <a:rPr lang="es-ES" sz="2000" dirty="0"/>
              <a:t> </a:t>
            </a:r>
            <a:r>
              <a:rPr lang="es-ES" sz="2000" dirty="0" err="1"/>
              <a:t>urgent</a:t>
            </a:r>
            <a:r>
              <a:rPr lang="es-ES" sz="2000" dirty="0"/>
              <a:t> </a:t>
            </a:r>
            <a:r>
              <a:rPr lang="es-ES" sz="2000" dirty="0" err="1"/>
              <a:t>d’incloure</a:t>
            </a:r>
            <a:r>
              <a:rPr lang="es-ES" sz="2000" dirty="0"/>
              <a:t> </a:t>
            </a:r>
            <a:r>
              <a:rPr lang="es-ES" sz="2000" dirty="0" err="1"/>
              <a:t>indicadors</a:t>
            </a:r>
            <a:r>
              <a:rPr lang="es-ES" sz="2000" dirty="0"/>
              <a:t> en </a:t>
            </a:r>
            <a:r>
              <a:rPr lang="es-ES" sz="2000" dirty="0" err="1"/>
              <a:t>tots</a:t>
            </a:r>
            <a:r>
              <a:rPr lang="es-ES" sz="2000" dirty="0"/>
              <a:t> </a:t>
            </a:r>
            <a:r>
              <a:rPr lang="es-ES" sz="2000" dirty="0" err="1"/>
              <a:t>els</a:t>
            </a:r>
            <a:r>
              <a:rPr lang="es-ES" sz="2000" dirty="0"/>
              <a:t> </a:t>
            </a:r>
            <a:r>
              <a:rPr lang="es-ES" sz="2000" dirty="0" err="1"/>
              <a:t>estudis</a:t>
            </a:r>
            <a:r>
              <a:rPr lang="es-ES" sz="2000" dirty="0"/>
              <a:t> i </a:t>
            </a:r>
            <a:r>
              <a:rPr lang="es-ES" sz="2000" dirty="0" err="1"/>
              <a:t>estadístiques</a:t>
            </a:r>
            <a:r>
              <a:rPr lang="es-ES" sz="2000" dirty="0"/>
              <a:t> que es </a:t>
            </a:r>
            <a:r>
              <a:rPr lang="es-ES" sz="2000" dirty="0" err="1"/>
              <a:t>duguin</a:t>
            </a:r>
            <a:r>
              <a:rPr lang="es-ES" sz="2000" dirty="0"/>
              <a:t> a </a:t>
            </a:r>
            <a:r>
              <a:rPr lang="es-ES" sz="2000" dirty="0" err="1"/>
              <a:t>terme</a:t>
            </a:r>
            <a:r>
              <a:rPr lang="es-ES" sz="2000" dirty="0"/>
              <a:t>, per tal de donar a </a:t>
            </a:r>
            <a:r>
              <a:rPr lang="es-ES" sz="2000" dirty="0" err="1"/>
              <a:t>conèixer</a:t>
            </a:r>
            <a:r>
              <a:rPr lang="es-ES" sz="2000" dirty="0"/>
              <a:t> la </a:t>
            </a:r>
            <a:r>
              <a:rPr lang="es-ES" sz="2000" dirty="0" err="1"/>
              <a:t>situació</a:t>
            </a:r>
            <a:r>
              <a:rPr lang="es-ES" sz="2000" dirty="0"/>
              <a:t> real </a:t>
            </a:r>
            <a:r>
              <a:rPr lang="es-ES" sz="2000" dirty="0" smtClean="0"/>
              <a:t>de les persones </a:t>
            </a:r>
            <a:r>
              <a:rPr lang="es-ES" sz="2000" dirty="0" err="1" smtClean="0"/>
              <a:t>amb</a:t>
            </a:r>
            <a:r>
              <a:rPr lang="es-ES" sz="2000" dirty="0" smtClean="0"/>
              <a:t> </a:t>
            </a:r>
            <a:r>
              <a:rPr lang="es-ES" sz="2000" dirty="0" err="1" smtClean="0"/>
              <a:t>discapacitat</a:t>
            </a:r>
            <a:r>
              <a:rPr lang="es-ES" sz="2000" dirty="0" smtClean="0"/>
              <a:t> a Barcelona i la </a:t>
            </a:r>
            <a:r>
              <a:rPr lang="es-ES" sz="2000" dirty="0" err="1" smtClean="0"/>
              <a:t>seva</a:t>
            </a:r>
            <a:r>
              <a:rPr lang="es-ES" sz="2000" dirty="0" smtClean="0"/>
              <a:t> área metropolitana.</a:t>
            </a:r>
            <a:endParaRPr sz="2000" b="1" i="0" u="none" strike="noStrike" cap="none" dirty="0">
              <a:solidFill>
                <a:schemeClr val="dk2"/>
              </a:solidFill>
              <a:latin typeface="Calibri"/>
              <a:ea typeface="Calibri"/>
              <a:cs typeface="Calibri"/>
              <a:sym typeface="Calibri"/>
            </a:endParaRPr>
          </a:p>
        </p:txBody>
      </p:sp>
      <p:sp>
        <p:nvSpPr>
          <p:cNvPr id="361" name="Google Shape;361;p55"/>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55"/>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spTree>
    <p:extLst>
      <p:ext uri="{BB962C8B-B14F-4D97-AF65-F5344CB8AC3E}">
        <p14:creationId xmlns:p14="http://schemas.microsoft.com/office/powerpoint/2010/main" val="310150380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3"/>
          <p:cNvSpPr txBox="1"/>
          <p:nvPr/>
        </p:nvSpPr>
        <p:spPr>
          <a:xfrm>
            <a:off x="692912" y="1916937"/>
            <a:ext cx="10809000" cy="4935962"/>
          </a:xfrm>
          <a:prstGeom prst="rect">
            <a:avLst/>
          </a:prstGeom>
          <a:noFill/>
          <a:ln>
            <a:noFill/>
          </a:ln>
        </p:spPr>
        <p:txBody>
          <a:bodyPr spcFirstLastPara="1" wrap="square" lIns="0" tIns="11425" rIns="0" bIns="0" anchor="t" anchorCtr="0">
            <a:spAutoFit/>
          </a:bodyPr>
          <a:lstStyle/>
          <a:p>
            <a:pPr marL="12700" marR="6350" lvl="0" indent="0" algn="just" rtl="0">
              <a:lnSpc>
                <a:spcPct val="100200"/>
              </a:lnSpc>
              <a:spcBef>
                <a:spcPts val="0"/>
              </a:spcBef>
              <a:spcAft>
                <a:spcPts val="0"/>
              </a:spcAft>
              <a:buClr>
                <a:srgbClr val="000000"/>
              </a:buClr>
              <a:buSzPts val="2200"/>
              <a:buFont typeface="Arial"/>
              <a:buNone/>
            </a:pPr>
            <a:r>
              <a:rPr lang="en-US" sz="2000" b="0" i="0" u="none" strike="noStrike" cap="none" dirty="0">
                <a:solidFill>
                  <a:srgbClr val="000000"/>
                </a:solidFill>
                <a:latin typeface="Calibri"/>
                <a:ea typeface="Calibri"/>
                <a:cs typeface="Calibri"/>
                <a:sym typeface="Calibri"/>
              </a:rPr>
              <a:t>La </a:t>
            </a:r>
            <a:r>
              <a:rPr lang="en-US" sz="2000" b="0" i="0" u="none" strike="noStrike" cap="none" dirty="0" err="1">
                <a:solidFill>
                  <a:srgbClr val="000000"/>
                </a:solidFill>
                <a:latin typeface="Calibri"/>
                <a:ea typeface="Calibri"/>
                <a:cs typeface="Calibri"/>
                <a:sym typeface="Calibri"/>
              </a:rPr>
              <a:t>Federació</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d’entitats</a:t>
            </a:r>
            <a:r>
              <a:rPr lang="en-US" sz="2000" b="0" i="0" u="none" strike="noStrike" cap="none" dirty="0">
                <a:solidFill>
                  <a:srgbClr val="000000"/>
                </a:solidFill>
                <a:latin typeface="Calibri"/>
                <a:ea typeface="Calibri"/>
                <a:cs typeface="Calibri"/>
                <a:sym typeface="Calibri"/>
              </a:rPr>
              <a:t> de </a:t>
            </a:r>
            <a:r>
              <a:rPr lang="en-US" sz="2000" b="0" i="0" u="none" strike="noStrike" cap="none" dirty="0" err="1">
                <a:solidFill>
                  <a:srgbClr val="000000"/>
                </a:solidFill>
                <a:latin typeface="Calibri"/>
                <a:ea typeface="Calibri"/>
                <a:cs typeface="Calibri"/>
                <a:sym typeface="Calibri"/>
              </a:rPr>
              <a:t>persones</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amb</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discapacitat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física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orgànica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Francesc</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Layret</a:t>
            </a:r>
            <a:r>
              <a:rPr lang="en-US" sz="2000" b="0" i="0" u="none" strike="noStrike" cap="none" dirty="0">
                <a:solidFill>
                  <a:srgbClr val="000000"/>
                </a:solidFill>
                <a:latin typeface="Calibri"/>
                <a:ea typeface="Calibri"/>
                <a:cs typeface="Calibri"/>
                <a:sym typeface="Calibri"/>
              </a:rPr>
              <a:t>,  COCEMFE Barcelona </a:t>
            </a:r>
            <a:r>
              <a:rPr lang="en-US" sz="2000" b="0" i="0" u="none" strike="noStrike" cap="none" dirty="0" err="1">
                <a:solidFill>
                  <a:srgbClr val="000000"/>
                </a:solidFill>
                <a:latin typeface="Calibri"/>
                <a:ea typeface="Calibri"/>
                <a:cs typeface="Calibri"/>
                <a:sym typeface="Calibri"/>
              </a:rPr>
              <a:t>va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ser</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constituïda</a:t>
            </a:r>
            <a:r>
              <a:rPr lang="en-US" sz="2000" b="0" i="0" u="none" strike="noStrike" cap="none" dirty="0">
                <a:solidFill>
                  <a:srgbClr val="000000"/>
                </a:solidFill>
                <a:latin typeface="Calibri"/>
                <a:ea typeface="Calibri"/>
                <a:cs typeface="Calibri"/>
                <a:sym typeface="Calibri"/>
              </a:rPr>
              <a:t> el </a:t>
            </a:r>
            <a:r>
              <a:rPr lang="en-US" sz="2000" b="1" i="0" u="none" strike="noStrike" cap="none" dirty="0">
                <a:solidFill>
                  <a:schemeClr val="dk2"/>
                </a:solidFill>
                <a:latin typeface="Calibri"/>
                <a:ea typeface="Calibri"/>
                <a:cs typeface="Calibri"/>
                <a:sym typeface="Calibri"/>
              </a:rPr>
              <a:t>20 de </a:t>
            </a:r>
            <a:r>
              <a:rPr lang="en-US" sz="2000" b="1" i="0" u="none" strike="noStrike" cap="none" dirty="0" err="1">
                <a:solidFill>
                  <a:schemeClr val="dk2"/>
                </a:solidFill>
                <a:latin typeface="Calibri"/>
                <a:ea typeface="Calibri"/>
                <a:cs typeface="Calibri"/>
                <a:sym typeface="Calibri"/>
              </a:rPr>
              <a:t>juny</a:t>
            </a:r>
            <a:r>
              <a:rPr lang="en-US" sz="2000" b="1" i="0" u="none" strike="noStrike" cap="none" dirty="0">
                <a:solidFill>
                  <a:schemeClr val="dk2"/>
                </a:solidFill>
                <a:latin typeface="Calibri"/>
                <a:ea typeface="Calibri"/>
                <a:cs typeface="Calibri"/>
                <a:sym typeface="Calibri"/>
              </a:rPr>
              <a:t> de 1990 a Barcelona</a:t>
            </a:r>
            <a:r>
              <a:rPr lang="en-US" sz="2000" b="0" i="0" u="none" strike="noStrike" cap="none" dirty="0" smtClean="0">
                <a:solidFill>
                  <a:srgbClr val="000000"/>
                </a:solidFill>
                <a:latin typeface="Calibri"/>
                <a:ea typeface="Calibri"/>
                <a:cs typeface="Calibri"/>
                <a:sym typeface="Calibri"/>
              </a:rPr>
              <a:t>, </a:t>
            </a:r>
            <a:r>
              <a:rPr lang="en-US" sz="2000" b="1" i="0" u="none" strike="noStrike" cap="none" dirty="0" err="1" smtClean="0">
                <a:solidFill>
                  <a:schemeClr val="bg2">
                    <a:lumMod val="75000"/>
                  </a:schemeClr>
                </a:solidFill>
                <a:latin typeface="Calibri"/>
                <a:ea typeface="Calibri"/>
                <a:cs typeface="Calibri"/>
                <a:sym typeface="Calibri"/>
              </a:rPr>
              <a:t>ara</a:t>
            </a:r>
            <a:r>
              <a:rPr lang="en-US" sz="2000" b="1" i="0" u="none" strike="noStrike" cap="none" dirty="0" smtClean="0">
                <a:solidFill>
                  <a:schemeClr val="bg2">
                    <a:lumMod val="75000"/>
                  </a:schemeClr>
                </a:solidFill>
                <a:latin typeface="Calibri"/>
                <a:ea typeface="Calibri"/>
                <a:cs typeface="Calibri"/>
                <a:sym typeface="Calibri"/>
              </a:rPr>
              <a:t> fa 34 </a:t>
            </a:r>
            <a:r>
              <a:rPr lang="en-US" sz="2000" b="1" i="0" u="none" strike="noStrike" cap="none" dirty="0" err="1" smtClean="0">
                <a:solidFill>
                  <a:schemeClr val="bg2">
                    <a:lumMod val="75000"/>
                  </a:schemeClr>
                </a:solidFill>
                <a:latin typeface="Calibri"/>
                <a:ea typeface="Calibri"/>
                <a:cs typeface="Calibri"/>
                <a:sym typeface="Calibri"/>
              </a:rPr>
              <a:t>anys</a:t>
            </a:r>
            <a:r>
              <a:rPr lang="en-US" sz="2000" b="1" i="0" u="none" strike="noStrike" cap="none" dirty="0" smtClean="0">
                <a:solidFill>
                  <a:schemeClr val="bg2">
                    <a:lumMod val="75000"/>
                  </a:schemeClr>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està</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inscrita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a:t>
            </a:r>
            <a:r>
              <a:rPr lang="en-US" sz="2000" b="0" i="0" u="none" strike="noStrike" cap="none" dirty="0">
                <a:solidFill>
                  <a:srgbClr val="000000"/>
                </a:solidFill>
                <a:latin typeface="Calibri"/>
                <a:ea typeface="Calibri"/>
                <a:cs typeface="Calibri"/>
                <a:sym typeface="Calibri"/>
              </a:rPr>
              <a:t> el  </a:t>
            </a:r>
            <a:r>
              <a:rPr lang="en-US" sz="2000" b="0" i="0" u="none" strike="noStrike" cap="none" dirty="0" err="1">
                <a:solidFill>
                  <a:srgbClr val="000000"/>
                </a:solidFill>
                <a:latin typeface="Calibri"/>
                <a:ea typeface="Calibri"/>
                <a:cs typeface="Calibri"/>
                <a:sym typeface="Calibri"/>
              </a:rPr>
              <a:t>Registre</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d’Associacions</a:t>
            </a:r>
            <a:r>
              <a:rPr lang="en-US" sz="2000" b="0" i="0" u="none" strike="noStrike" cap="none" dirty="0">
                <a:solidFill>
                  <a:srgbClr val="000000"/>
                </a:solidFill>
                <a:latin typeface="Calibri"/>
                <a:ea typeface="Calibri"/>
                <a:cs typeface="Calibri"/>
                <a:sym typeface="Calibri"/>
              </a:rPr>
              <a:t> de la </a:t>
            </a:r>
            <a:r>
              <a:rPr lang="en-US" sz="2000" b="0" i="0" u="none" strike="noStrike" cap="none" dirty="0" err="1">
                <a:solidFill>
                  <a:srgbClr val="000000"/>
                </a:solidFill>
                <a:latin typeface="Calibri"/>
                <a:ea typeface="Calibri"/>
                <a:cs typeface="Calibri"/>
                <a:sym typeface="Calibri"/>
              </a:rPr>
              <a:t>Generalitat</a:t>
            </a:r>
            <a:r>
              <a:rPr lang="en-US" sz="2000" b="0" i="0" u="none" strike="noStrike" cap="none" dirty="0">
                <a:solidFill>
                  <a:srgbClr val="000000"/>
                </a:solidFill>
                <a:latin typeface="Calibri"/>
                <a:ea typeface="Calibri"/>
                <a:cs typeface="Calibri"/>
                <a:sym typeface="Calibri"/>
              </a:rPr>
              <a:t> de </a:t>
            </a:r>
            <a:r>
              <a:rPr lang="en-US" sz="2000" b="0" i="0" u="none" strike="noStrike" cap="none" dirty="0" err="1">
                <a:solidFill>
                  <a:srgbClr val="000000"/>
                </a:solidFill>
                <a:latin typeface="Calibri"/>
                <a:ea typeface="Calibri"/>
                <a:cs typeface="Calibri"/>
                <a:sym typeface="Calibri"/>
              </a:rPr>
              <a:t>Catalunya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amb</a:t>
            </a:r>
            <a:r>
              <a:rPr lang="en-US" sz="2000" b="0" i="0" u="none" strike="noStrike" cap="none" dirty="0">
                <a:solidFill>
                  <a:srgbClr val="000000"/>
                </a:solidFill>
                <a:latin typeface="Calibri"/>
                <a:ea typeface="Calibri"/>
                <a:cs typeface="Calibri"/>
                <a:sym typeface="Calibri"/>
              </a:rPr>
              <a:t> el </a:t>
            </a:r>
            <a:r>
              <a:rPr lang="en-US" sz="2000" b="0" i="0" u="none" strike="noStrike" cap="none" dirty="0" err="1">
                <a:solidFill>
                  <a:srgbClr val="000000"/>
                </a:solidFill>
                <a:latin typeface="Calibri"/>
                <a:ea typeface="Calibri"/>
                <a:cs typeface="Calibri"/>
                <a:sym typeface="Calibri"/>
              </a:rPr>
              <a:t>número</a:t>
            </a:r>
            <a:r>
              <a:rPr lang="en-US" sz="2000" b="0" i="0" u="none" strike="noStrike" cap="none" dirty="0">
                <a:solidFill>
                  <a:srgbClr val="000000"/>
                </a:solidFill>
                <a:latin typeface="Calibri"/>
                <a:ea typeface="Calibri"/>
                <a:cs typeface="Calibri"/>
                <a:sym typeface="Calibri"/>
              </a:rPr>
              <a:t> 164 de la </a:t>
            </a:r>
            <a:r>
              <a:rPr lang="en-US" sz="2000" b="0" i="0" u="none" strike="noStrike" cap="none" dirty="0" err="1">
                <a:solidFill>
                  <a:srgbClr val="000000"/>
                </a:solidFill>
                <a:latin typeface="Calibri"/>
                <a:ea typeface="Calibri"/>
                <a:cs typeface="Calibri"/>
                <a:sym typeface="Calibri"/>
              </a:rPr>
              <a:t>secció</a:t>
            </a:r>
            <a:r>
              <a:rPr lang="en-US" sz="2000" b="0" i="0" u="none" strike="noStrike" cap="none" dirty="0">
                <a:solidFill>
                  <a:srgbClr val="000000"/>
                </a:solidFill>
                <a:latin typeface="Calibri"/>
                <a:ea typeface="Calibri"/>
                <a:cs typeface="Calibri"/>
                <a:sym typeface="Calibri"/>
              </a:rPr>
              <a:t> 2ª del  </a:t>
            </a:r>
            <a:r>
              <a:rPr lang="en-US" sz="2000" b="0" i="0" u="none" strike="noStrike" cap="none" dirty="0" err="1">
                <a:solidFill>
                  <a:srgbClr val="000000"/>
                </a:solidFill>
                <a:latin typeface="Calibri"/>
                <a:ea typeface="Calibri"/>
                <a:cs typeface="Calibri"/>
                <a:sym typeface="Calibri"/>
              </a:rPr>
              <a:t>Registre</a:t>
            </a:r>
            <a:r>
              <a:rPr lang="en-US" sz="2000" b="0" i="0" u="none" strike="noStrike" cap="none" dirty="0">
                <a:solidFill>
                  <a:srgbClr val="000000"/>
                </a:solidFill>
                <a:latin typeface="Calibri"/>
                <a:ea typeface="Calibri"/>
                <a:cs typeface="Calibri"/>
                <a:sym typeface="Calibri"/>
              </a:rPr>
              <a:t> de Barcelona.</a:t>
            </a:r>
            <a:endParaRPr sz="2000" b="0" i="0" u="none" strike="noStrike" cap="none" dirty="0">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150"/>
              <a:buFont typeface="Arial"/>
              <a:buNone/>
            </a:pPr>
            <a:endParaRPr sz="2000" b="0" i="0" u="none" strike="noStrike" cap="none" dirty="0">
              <a:solidFill>
                <a:srgbClr val="000000"/>
              </a:solidFill>
              <a:latin typeface="Calibri"/>
              <a:ea typeface="Calibri"/>
              <a:cs typeface="Calibri"/>
              <a:sym typeface="Calibri"/>
            </a:endParaRPr>
          </a:p>
          <a:p>
            <a:pPr marL="355600" marR="5080" lvl="0" indent="-342900" algn="just" rtl="0">
              <a:lnSpc>
                <a:spcPct val="100000"/>
              </a:lnSpc>
              <a:spcBef>
                <a:spcPts val="5"/>
              </a:spcBef>
              <a:spcAft>
                <a:spcPts val="0"/>
              </a:spcAft>
              <a:buClr>
                <a:srgbClr val="000000"/>
              </a:buClr>
              <a:buSzPts val="2200"/>
              <a:buFontTx/>
              <a:buChar char="-"/>
            </a:pPr>
            <a:r>
              <a:rPr lang="en-US" sz="2000" i="0" u="none" strike="noStrike" cap="none" dirty="0" smtClean="0">
                <a:solidFill>
                  <a:schemeClr val="tx1"/>
                </a:solidFill>
                <a:latin typeface="Calibri"/>
                <a:ea typeface="Calibri"/>
                <a:cs typeface="Calibri"/>
                <a:sym typeface="Calibri"/>
              </a:rPr>
              <a:t>24 </a:t>
            </a:r>
            <a:r>
              <a:rPr lang="en-US" sz="2000" i="0" u="none" strike="noStrike" cap="none" dirty="0" err="1" smtClean="0">
                <a:solidFill>
                  <a:schemeClr val="tx1"/>
                </a:solidFill>
                <a:latin typeface="Calibri"/>
                <a:ea typeface="Calibri"/>
                <a:cs typeface="Calibri"/>
                <a:sym typeface="Calibri"/>
              </a:rPr>
              <a:t>entitats</a:t>
            </a:r>
            <a:r>
              <a:rPr lang="en-US" sz="2000" i="0" u="none" strike="noStrike" cap="none" dirty="0" smtClean="0">
                <a:solidFill>
                  <a:schemeClr val="tx1"/>
                </a:solidFill>
                <a:latin typeface="Calibri"/>
                <a:ea typeface="Calibri"/>
                <a:cs typeface="Calibri"/>
                <a:sym typeface="Calibri"/>
              </a:rPr>
              <a:t> (</a:t>
            </a:r>
            <a:r>
              <a:rPr lang="en-US" sz="2000" b="0" i="0" u="none" strike="noStrike" cap="none" dirty="0" smtClean="0">
                <a:solidFill>
                  <a:srgbClr val="000000"/>
                </a:solidFill>
                <a:latin typeface="Calibri"/>
                <a:ea typeface="Calibri"/>
                <a:cs typeface="Calibri"/>
                <a:sym typeface="Calibri"/>
              </a:rPr>
              <a:t>14 </a:t>
            </a:r>
            <a:r>
              <a:rPr lang="en-US" sz="2000" b="0" i="0" u="none" strike="noStrike" cap="none" dirty="0" err="1" smtClean="0">
                <a:solidFill>
                  <a:srgbClr val="000000"/>
                </a:solidFill>
                <a:latin typeface="Calibri"/>
                <a:ea typeface="Calibri"/>
                <a:cs typeface="Calibri"/>
                <a:sym typeface="Calibri"/>
              </a:rPr>
              <a:t>discap.orgànica</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a:t>
            </a:r>
            <a:r>
              <a:rPr lang="en-US" sz="2000" b="0" i="0" u="none" strike="noStrike" cap="none" dirty="0">
                <a:solidFill>
                  <a:srgbClr val="000000"/>
                </a:solidFill>
                <a:latin typeface="Calibri"/>
                <a:ea typeface="Calibri"/>
                <a:cs typeface="Calibri"/>
                <a:sym typeface="Calibri"/>
              </a:rPr>
              <a:t> 10 </a:t>
            </a:r>
            <a:r>
              <a:rPr lang="en-US" sz="2000" b="0" i="0" u="none" strike="noStrike" cap="none" dirty="0" err="1" smtClean="0">
                <a:solidFill>
                  <a:srgbClr val="000000"/>
                </a:solidFill>
                <a:latin typeface="Calibri"/>
                <a:ea typeface="Calibri"/>
                <a:cs typeface="Calibri"/>
                <a:sym typeface="Calibri"/>
              </a:rPr>
              <a:t>discapacitat</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física</a:t>
            </a:r>
            <a:r>
              <a:rPr lang="en-US" sz="2000" dirty="0" smtClean="0">
                <a:latin typeface="Calibri"/>
                <a:ea typeface="Calibri"/>
                <a:cs typeface="Calibri"/>
                <a:sym typeface="Calibri"/>
              </a:rPr>
              <a:t>)</a:t>
            </a:r>
          </a:p>
          <a:p>
            <a:pPr marL="355600" marR="5080" lvl="0" indent="-342900" algn="just" rtl="0">
              <a:lnSpc>
                <a:spcPct val="100000"/>
              </a:lnSpc>
              <a:spcBef>
                <a:spcPts val="5"/>
              </a:spcBef>
              <a:spcAft>
                <a:spcPts val="0"/>
              </a:spcAft>
              <a:buClr>
                <a:srgbClr val="000000"/>
              </a:buClr>
              <a:buSzPts val="2200"/>
              <a:buFontTx/>
              <a:buChar char="-"/>
            </a:pPr>
            <a:r>
              <a:rPr lang="en-US" sz="2000" dirty="0" err="1" smtClean="0">
                <a:latin typeface="Calibri"/>
                <a:ea typeface="Calibri"/>
                <a:cs typeface="Calibri"/>
                <a:sym typeface="Calibri"/>
              </a:rPr>
              <a:t>Representació</a:t>
            </a:r>
            <a:r>
              <a:rPr lang="en-US" sz="2000" dirty="0" smtClean="0">
                <a:latin typeface="Calibri"/>
                <a:ea typeface="Calibri"/>
                <a:cs typeface="Calibri"/>
                <a:sym typeface="Calibri"/>
              </a:rPr>
              <a:t> de les </a:t>
            </a:r>
            <a:r>
              <a:rPr lang="en-US" sz="2000" dirty="0" err="1" smtClean="0">
                <a:latin typeface="Calibri"/>
                <a:ea typeface="Calibri"/>
                <a:cs typeface="Calibri"/>
                <a:sym typeface="Calibri"/>
              </a:rPr>
              <a:t>entitats</a:t>
            </a:r>
            <a:r>
              <a:rPr lang="en-US" sz="2000" dirty="0" smtClean="0">
                <a:latin typeface="Calibri"/>
                <a:ea typeface="Calibri"/>
                <a:cs typeface="Calibri"/>
                <a:sym typeface="Calibri"/>
              </a:rPr>
              <a:t> a </a:t>
            </a:r>
            <a:r>
              <a:rPr lang="en-US" sz="2000" dirty="0" err="1" smtClean="0">
                <a:latin typeface="Calibri"/>
                <a:ea typeface="Calibri"/>
                <a:cs typeface="Calibri"/>
                <a:sym typeface="Calibri"/>
              </a:rPr>
              <a:t>nivell</a:t>
            </a:r>
            <a:r>
              <a:rPr lang="en-US" sz="2000" dirty="0" smtClean="0">
                <a:latin typeface="Calibri"/>
                <a:ea typeface="Calibri"/>
                <a:cs typeface="Calibri"/>
                <a:sym typeface="Calibri"/>
              </a:rPr>
              <a:t> de Barcelona, </a:t>
            </a:r>
            <a:r>
              <a:rPr lang="en-US" sz="2000" dirty="0" err="1" smtClean="0">
                <a:latin typeface="Calibri"/>
                <a:ea typeface="Calibri"/>
                <a:cs typeface="Calibri"/>
                <a:sym typeface="Calibri"/>
              </a:rPr>
              <a:t>Àrea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Metropolitana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Catalunya</a:t>
            </a:r>
            <a:endParaRPr lang="en-US" sz="2000" dirty="0" smtClean="0">
              <a:latin typeface="Calibri"/>
              <a:ea typeface="Calibri"/>
              <a:cs typeface="Calibri"/>
              <a:sym typeface="Calibri"/>
            </a:endParaRPr>
          </a:p>
          <a:p>
            <a:pPr marL="355600" marR="5080" lvl="0" indent="-342900" algn="just" rtl="0">
              <a:lnSpc>
                <a:spcPct val="100000"/>
              </a:lnSpc>
              <a:spcBef>
                <a:spcPts val="5"/>
              </a:spcBef>
              <a:spcAft>
                <a:spcPts val="0"/>
              </a:spcAft>
              <a:buClr>
                <a:srgbClr val="000000"/>
              </a:buClr>
              <a:buSzPts val="2200"/>
              <a:buFontTx/>
              <a:buChar char="-"/>
            </a:pPr>
            <a:r>
              <a:rPr lang="en-US" sz="2000" dirty="0" err="1">
                <a:latin typeface="Calibri"/>
                <a:ea typeface="Calibri"/>
                <a:cs typeface="Calibri"/>
                <a:sym typeface="Calibri"/>
              </a:rPr>
              <a:t>R</a:t>
            </a:r>
            <a:r>
              <a:rPr lang="en-US" sz="2000" dirty="0" err="1" smtClean="0">
                <a:latin typeface="Calibri"/>
                <a:ea typeface="Calibri"/>
                <a:cs typeface="Calibri"/>
                <a:sym typeface="Calibri"/>
              </a:rPr>
              <a:t>epresentació</a:t>
            </a:r>
            <a:r>
              <a:rPr lang="en-US" sz="2000" dirty="0" smtClean="0">
                <a:latin typeface="Calibri"/>
                <a:ea typeface="Calibri"/>
                <a:cs typeface="Calibri"/>
                <a:sym typeface="Calibri"/>
              </a:rPr>
              <a:t> a </a:t>
            </a:r>
            <a:r>
              <a:rPr lang="en-US" sz="2000" dirty="0" err="1" smtClean="0">
                <a:latin typeface="Calibri"/>
                <a:ea typeface="Calibri"/>
                <a:cs typeface="Calibri"/>
                <a:sym typeface="Calibri"/>
              </a:rPr>
              <a:t>nivell</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nacional</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algunes</a:t>
            </a:r>
            <a:r>
              <a:rPr lang="en-US" sz="2000" dirty="0" smtClean="0">
                <a:latin typeface="Calibri"/>
                <a:ea typeface="Calibri"/>
                <a:cs typeface="Calibri"/>
                <a:sym typeface="Calibri"/>
              </a:rPr>
              <a:t> a </a:t>
            </a:r>
            <a:r>
              <a:rPr lang="en-US" sz="2000" dirty="0" err="1" smtClean="0">
                <a:latin typeface="Calibri"/>
                <a:ea typeface="Calibri"/>
                <a:cs typeface="Calibri"/>
                <a:sym typeface="Calibri"/>
              </a:rPr>
              <a:t>nivell</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internacional</a:t>
            </a:r>
            <a:endParaRPr lang="en-US" sz="2000" dirty="0" smtClean="0">
              <a:latin typeface="Calibri"/>
              <a:ea typeface="Calibri"/>
              <a:cs typeface="Calibri"/>
              <a:sym typeface="Calibri"/>
            </a:endParaRPr>
          </a:p>
          <a:p>
            <a:pPr marL="355600" marR="5080" lvl="0" indent="-342900" algn="just" rtl="0">
              <a:lnSpc>
                <a:spcPct val="100000"/>
              </a:lnSpc>
              <a:spcBef>
                <a:spcPts val="5"/>
              </a:spcBef>
              <a:spcAft>
                <a:spcPts val="0"/>
              </a:spcAft>
              <a:buClr>
                <a:srgbClr val="000000"/>
              </a:buClr>
              <a:buSzPts val="2200"/>
              <a:buFontTx/>
              <a:buChar char="-"/>
            </a:pPr>
            <a:r>
              <a:rPr lang="en-US" sz="2000" dirty="0" err="1" smtClean="0">
                <a:latin typeface="Calibri"/>
                <a:ea typeface="Calibri"/>
                <a:cs typeface="Calibri"/>
                <a:sym typeface="Calibri"/>
              </a:rPr>
              <a:t>Esdevenir</a:t>
            </a:r>
            <a:r>
              <a:rPr lang="en-US" sz="2000" dirty="0" smtClean="0">
                <a:latin typeface="Calibri"/>
                <a:ea typeface="Calibri"/>
                <a:cs typeface="Calibri"/>
                <a:sym typeface="Calibri"/>
              </a:rPr>
              <a:t> referent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la </a:t>
            </a:r>
            <a:r>
              <a:rPr lang="en-US" sz="2000" dirty="0" err="1" smtClean="0">
                <a:latin typeface="Calibri"/>
                <a:ea typeface="Calibri"/>
                <a:cs typeface="Calibri"/>
                <a:sym typeface="Calibri"/>
              </a:rPr>
              <a:t>defensa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dels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drets</a:t>
            </a:r>
            <a:r>
              <a:rPr lang="en-US" sz="2000" dirty="0" smtClean="0">
                <a:latin typeface="Calibri"/>
                <a:ea typeface="Calibri"/>
                <a:cs typeface="Calibri"/>
                <a:sym typeface="Calibri"/>
              </a:rPr>
              <a:t> de les </a:t>
            </a:r>
            <a:r>
              <a:rPr lang="en-US" sz="2000" dirty="0" err="1" smtClean="0">
                <a:latin typeface="Calibri"/>
                <a:ea typeface="Calibri"/>
                <a:cs typeface="Calibri"/>
                <a:sym typeface="Calibri"/>
              </a:rPr>
              <a:t>persones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amb</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discapacitat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inherents</a:t>
            </a:r>
            <a:r>
              <a:rPr lang="en-US" sz="2000" dirty="0" smtClean="0">
                <a:latin typeface="Calibri"/>
                <a:ea typeface="Calibri"/>
                <a:cs typeface="Calibri"/>
                <a:sym typeface="Calibri"/>
              </a:rPr>
              <a:t> a la </a:t>
            </a:r>
            <a:r>
              <a:rPr lang="en-US" sz="2000" dirty="0" err="1" smtClean="0">
                <a:latin typeface="Calibri"/>
                <a:ea typeface="Calibri"/>
                <a:cs typeface="Calibri"/>
                <a:sym typeface="Calibri"/>
              </a:rPr>
              <a:t>Convenció</a:t>
            </a:r>
            <a:r>
              <a:rPr lang="en-US" sz="2000" dirty="0" smtClean="0">
                <a:latin typeface="Calibri"/>
                <a:ea typeface="Calibri"/>
                <a:cs typeface="Calibri"/>
                <a:sym typeface="Calibri"/>
              </a:rPr>
              <a:t> de NNUU </a:t>
            </a:r>
            <a:r>
              <a:rPr lang="en-US" sz="2000" dirty="0" err="1" smtClean="0">
                <a:latin typeface="Calibri"/>
                <a:ea typeface="Calibri"/>
                <a:cs typeface="Calibri"/>
                <a:sym typeface="Calibri"/>
              </a:rPr>
              <a:t>sobre</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els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Drets</a:t>
            </a:r>
            <a:r>
              <a:rPr lang="en-US" sz="2000" dirty="0" smtClean="0">
                <a:latin typeface="Calibri"/>
                <a:ea typeface="Calibri"/>
                <a:cs typeface="Calibri"/>
                <a:sym typeface="Calibri"/>
              </a:rPr>
              <a:t> de les </a:t>
            </a:r>
            <a:r>
              <a:rPr lang="en-US" sz="2000" dirty="0" err="1" smtClean="0">
                <a:latin typeface="Calibri"/>
                <a:ea typeface="Calibri"/>
                <a:cs typeface="Calibri"/>
                <a:sym typeface="Calibri"/>
              </a:rPr>
              <a:t>Persones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amb</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Discapacitat</a:t>
            </a:r>
            <a:r>
              <a:rPr lang="en-US" sz="2000" dirty="0" smtClean="0">
                <a:latin typeface="Calibri"/>
                <a:ea typeface="Calibri"/>
                <a:cs typeface="Calibri"/>
                <a:sym typeface="Calibri"/>
              </a:rPr>
              <a:t>.</a:t>
            </a:r>
          </a:p>
          <a:p>
            <a:pPr marL="355600" marR="5080" lvl="0" indent="-342900" algn="just" rtl="0">
              <a:lnSpc>
                <a:spcPct val="100000"/>
              </a:lnSpc>
              <a:spcBef>
                <a:spcPts val="5"/>
              </a:spcBef>
              <a:spcAft>
                <a:spcPts val="0"/>
              </a:spcAft>
              <a:buClr>
                <a:srgbClr val="000000"/>
              </a:buClr>
              <a:buSzPts val="2200"/>
              <a:buFontTx/>
              <a:buChar char="-"/>
            </a:pPr>
            <a:r>
              <a:rPr lang="en-US" sz="2000" dirty="0" err="1" smtClean="0">
                <a:latin typeface="Calibri"/>
                <a:ea typeface="Calibri"/>
                <a:cs typeface="Calibri"/>
                <a:sym typeface="Calibri"/>
              </a:rPr>
              <a:t>Contribució</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amb</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accions</a:t>
            </a:r>
            <a:r>
              <a:rPr lang="en-US" sz="2000" dirty="0" smtClean="0">
                <a:latin typeface="Calibri"/>
                <a:ea typeface="Calibri"/>
                <a:cs typeface="Calibri"/>
                <a:sym typeface="Calibri"/>
              </a:rPr>
              <a:t> que </a:t>
            </a:r>
            <a:r>
              <a:rPr lang="en-US" sz="2000" dirty="0" err="1" smtClean="0">
                <a:latin typeface="Calibri"/>
                <a:ea typeface="Calibri"/>
                <a:cs typeface="Calibri"/>
                <a:sym typeface="Calibri"/>
              </a:rPr>
              <a:t>fomentin</a:t>
            </a:r>
            <a:r>
              <a:rPr lang="en-US" sz="2000" dirty="0" smtClean="0">
                <a:latin typeface="Calibri"/>
                <a:ea typeface="Calibri"/>
                <a:cs typeface="Calibri"/>
                <a:sym typeface="Calibri"/>
              </a:rPr>
              <a:t> el </a:t>
            </a:r>
            <a:r>
              <a:rPr lang="en-US" sz="2000" dirty="0" err="1" smtClean="0">
                <a:latin typeface="Calibri"/>
                <a:ea typeface="Calibri"/>
                <a:cs typeface="Calibri"/>
                <a:sym typeface="Calibri"/>
              </a:rPr>
              <a:t>benestar</a:t>
            </a:r>
            <a:r>
              <a:rPr lang="en-US" sz="2000" dirty="0" smtClean="0">
                <a:latin typeface="Calibri"/>
                <a:ea typeface="Calibri"/>
                <a:cs typeface="Calibri"/>
                <a:sym typeface="Calibri"/>
              </a:rPr>
              <a:t> de les </a:t>
            </a:r>
            <a:r>
              <a:rPr lang="en-US" sz="2000" dirty="0" err="1" smtClean="0">
                <a:latin typeface="Calibri"/>
                <a:ea typeface="Calibri"/>
                <a:cs typeface="Calibri"/>
                <a:sym typeface="Calibri"/>
              </a:rPr>
              <a:t>persones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amb</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discapacitat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física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orgànica</a:t>
            </a:r>
            <a:endParaRPr lang="en-US" sz="2000" dirty="0" smtClean="0">
              <a:latin typeface="Calibri"/>
              <a:ea typeface="Calibri"/>
              <a:cs typeface="Calibri"/>
              <a:sym typeface="Calibri"/>
            </a:endParaRPr>
          </a:p>
          <a:p>
            <a:pPr marL="355600" marR="5080" lvl="0" indent="-342900" algn="just" rtl="0">
              <a:lnSpc>
                <a:spcPct val="100000"/>
              </a:lnSpc>
              <a:spcBef>
                <a:spcPts val="5"/>
              </a:spcBef>
              <a:spcAft>
                <a:spcPts val="0"/>
              </a:spcAft>
              <a:buClr>
                <a:srgbClr val="000000"/>
              </a:buClr>
              <a:buSzPts val="2200"/>
              <a:buFontTx/>
              <a:buChar char="-"/>
            </a:pPr>
            <a:r>
              <a:rPr lang="en-US" sz="2000" dirty="0" err="1" smtClean="0">
                <a:latin typeface="Calibri"/>
                <a:ea typeface="Calibri"/>
                <a:cs typeface="Calibri"/>
                <a:sym typeface="Calibri"/>
              </a:rPr>
              <a:t>Valors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Solidaritat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cohesió</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interna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eficiència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transparència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qualitat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la </a:t>
            </a:r>
            <a:r>
              <a:rPr lang="en-US" sz="2000" dirty="0" err="1" smtClean="0">
                <a:latin typeface="Calibri"/>
                <a:ea typeface="Calibri"/>
                <a:cs typeface="Calibri"/>
                <a:sym typeface="Calibri"/>
              </a:rPr>
              <a:t>gestió</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participació</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democràtica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compromís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d’incidir</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l’entorn</a:t>
            </a:r>
            <a:r>
              <a:rPr lang="en-US" sz="2000" dirty="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les </a:t>
            </a:r>
            <a:r>
              <a:rPr lang="en-US" sz="2000" dirty="0" err="1" smtClean="0">
                <a:latin typeface="Calibri"/>
                <a:ea typeface="Calibri"/>
                <a:cs typeface="Calibri"/>
                <a:sym typeface="Calibri"/>
              </a:rPr>
              <a:t>polítiques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públiques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cooperació</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treball</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conjunt</a:t>
            </a:r>
            <a:r>
              <a:rPr lang="en-US" sz="2000" dirty="0" smtClean="0">
                <a:latin typeface="Calibri"/>
                <a:ea typeface="Calibri"/>
                <a:cs typeface="Calibri"/>
                <a:sym typeface="Calibri"/>
              </a:rPr>
              <a:t>.</a:t>
            </a:r>
          </a:p>
          <a:p>
            <a:pPr marL="355600" marR="5080" lvl="0" indent="-342900" algn="just" rtl="0">
              <a:lnSpc>
                <a:spcPct val="100000"/>
              </a:lnSpc>
              <a:spcBef>
                <a:spcPts val="5"/>
              </a:spcBef>
              <a:spcAft>
                <a:spcPts val="0"/>
              </a:spcAft>
              <a:buClr>
                <a:srgbClr val="000000"/>
              </a:buClr>
              <a:buSzPts val="2200"/>
              <a:buFontTx/>
              <a:buChar char="-"/>
            </a:pPr>
            <a:endParaRPr lang="en-US" sz="2000" dirty="0">
              <a:latin typeface="Calibri"/>
              <a:ea typeface="Calibri"/>
              <a:cs typeface="Calibri"/>
              <a:sym typeface="Calibri"/>
            </a:endParaRPr>
          </a:p>
          <a:p>
            <a:pPr marL="12700" marR="5080" lvl="0" indent="0" algn="just" rtl="0">
              <a:lnSpc>
                <a:spcPct val="100000"/>
              </a:lnSpc>
              <a:spcBef>
                <a:spcPts val="5"/>
              </a:spcBef>
              <a:spcAft>
                <a:spcPts val="0"/>
              </a:spcAft>
              <a:buClr>
                <a:srgbClr val="000000"/>
              </a:buClr>
              <a:buSzPts val="2200"/>
              <a:buFont typeface="Arial"/>
              <a:buNone/>
            </a:pPr>
            <a:endParaRPr lang="en-US" sz="2000" b="0" i="0" u="none" strike="noStrike" cap="none" dirty="0">
              <a:solidFill>
                <a:srgbClr val="000000"/>
              </a:solidFill>
              <a:latin typeface="Calibri"/>
              <a:ea typeface="Calibri"/>
              <a:cs typeface="Calibri"/>
              <a:sym typeface="Calibri"/>
            </a:endParaRPr>
          </a:p>
        </p:txBody>
      </p:sp>
      <p:sp>
        <p:nvSpPr>
          <p:cNvPr id="68" name="Google Shape;68;p3"/>
          <p:cNvSpPr txBox="1">
            <a:spLocks noGrp="1"/>
          </p:cNvSpPr>
          <p:nvPr>
            <p:ph type="dt" idx="10"/>
          </p:nvPr>
        </p:nvSpPr>
        <p:spPr>
          <a:xfrm>
            <a:off x="916939" y="6465214"/>
            <a:ext cx="764539"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69" name="Google Shape;69;p3"/>
          <p:cNvSpPr txBox="1"/>
          <p:nvPr/>
        </p:nvSpPr>
        <p:spPr>
          <a:xfrm>
            <a:off x="5790691" y="6465214"/>
            <a:ext cx="61150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Clr>
                <a:srgbClr val="000000"/>
              </a:buClr>
              <a:buSzPts val="1200"/>
              <a:buFont typeface="Arial"/>
              <a:buNone/>
            </a:pPr>
            <a:r>
              <a:rPr lang="en-US" sz="1200" b="0" i="0" u="none" strike="noStrike" cap="none">
                <a:solidFill>
                  <a:srgbClr val="7585A7"/>
                </a:solidFill>
                <a:latin typeface="Calibri"/>
                <a:ea typeface="Calibri"/>
                <a:cs typeface="Calibri"/>
                <a:sym typeface="Calibri"/>
              </a:rPr>
              <a:t>Qui sóm?</a:t>
            </a:r>
            <a:endParaRPr sz="1200" b="0" i="0" u="none" strike="noStrike" cap="none">
              <a:solidFill>
                <a:srgbClr val="000000"/>
              </a:solidFill>
              <a:latin typeface="Calibri"/>
              <a:ea typeface="Calibri"/>
              <a:cs typeface="Calibri"/>
              <a:sym typeface="Calibri"/>
            </a:endParaRPr>
          </a:p>
        </p:txBody>
      </p:sp>
      <p:sp>
        <p:nvSpPr>
          <p:cNvPr id="70" name="Google Shape;70;p3"/>
          <p:cNvSpPr txBox="1"/>
          <p:nvPr/>
        </p:nvSpPr>
        <p:spPr>
          <a:xfrm>
            <a:off x="11146535" y="6465214"/>
            <a:ext cx="15367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585A7"/>
                </a:solidFill>
                <a:latin typeface="Calibri"/>
                <a:ea typeface="Calibri"/>
                <a:cs typeface="Calibri"/>
                <a:sym typeface="Calibri"/>
              </a:rPr>
              <a:t>3</a:t>
            </a:fld>
            <a:endParaRPr sz="1200" b="0" i="0" u="none" strike="noStrike" cap="none">
              <a:solidFill>
                <a:srgbClr val="000000"/>
              </a:solidFill>
              <a:latin typeface="Calibri"/>
              <a:ea typeface="Calibri"/>
              <a:cs typeface="Calibri"/>
              <a:sym typeface="Calibri"/>
            </a:endParaRPr>
          </a:p>
        </p:txBody>
      </p:sp>
      <p:sp>
        <p:nvSpPr>
          <p:cNvPr id="71" name="Google Shape;71;p3"/>
          <p:cNvSpPr txBox="1">
            <a:spLocks noGrp="1"/>
          </p:cNvSpPr>
          <p:nvPr>
            <p:ph type="title"/>
          </p:nvPr>
        </p:nvSpPr>
        <p:spPr>
          <a:xfrm>
            <a:off x="584200" y="637750"/>
            <a:ext cx="4566879" cy="628377"/>
          </a:xfrm>
          <a:prstGeom prst="rect">
            <a:avLst/>
          </a:prstGeom>
          <a:noFill/>
          <a:ln>
            <a:noFill/>
          </a:ln>
        </p:spPr>
        <p:txBody>
          <a:bodyPr spcFirstLastPara="1" wrap="square" lIns="0" tIns="12700" rIns="0" bIns="0" anchor="t" anchorCtr="0">
            <a:spAutoFit/>
          </a:bodyPr>
          <a:lstStyle/>
          <a:p>
            <a:pPr marL="457200" lvl="0" indent="-609600" algn="l" rtl="0">
              <a:lnSpc>
                <a:spcPct val="100000"/>
              </a:lnSpc>
              <a:spcBef>
                <a:spcPts val="0"/>
              </a:spcBef>
              <a:spcAft>
                <a:spcPts val="0"/>
              </a:spcAft>
              <a:buClr>
                <a:srgbClr val="003A69"/>
              </a:buClr>
              <a:buSzPts val="6000"/>
              <a:buFont typeface="Arial"/>
              <a:buAutoNum type="arabicPeriod"/>
            </a:pPr>
            <a:r>
              <a:rPr lang="en-US" sz="4000" b="1" dirty="0" smtClean="0">
                <a:solidFill>
                  <a:srgbClr val="003A69"/>
                </a:solidFill>
                <a:latin typeface="Arial"/>
                <a:ea typeface="Arial"/>
                <a:cs typeface="Arial"/>
                <a:sym typeface="Arial"/>
              </a:rPr>
              <a:t>PRESENTACIÓ</a:t>
            </a:r>
            <a:endParaRPr sz="4000" dirty="0">
              <a:latin typeface="Arial"/>
              <a:ea typeface="Arial"/>
              <a:cs typeface="Arial"/>
              <a:sym typeface="Arial"/>
            </a:endParaRPr>
          </a:p>
        </p:txBody>
      </p:sp>
      <p:sp>
        <p:nvSpPr>
          <p:cNvPr id="72" name="Google Shape;72;p3"/>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73" name="Google Shape;73;p3"/>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title"/>
          </p:nvPr>
        </p:nvSpPr>
        <p:spPr>
          <a:xfrm>
            <a:off x="827128" y="263775"/>
            <a:ext cx="9135900" cy="2416559"/>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3600" dirty="0" smtClean="0">
                <a:solidFill>
                  <a:schemeClr val="dk2"/>
                </a:solidFill>
              </a:rPr>
              <a:t/>
            </a:r>
            <a:br>
              <a:rPr lang="en-US" sz="3600" dirty="0" smtClean="0">
                <a:solidFill>
                  <a:schemeClr val="dk2"/>
                </a:solidFill>
              </a:rPr>
            </a:br>
            <a:r>
              <a:rPr lang="en-US" sz="4000" b="1" dirty="0" smtClean="0">
                <a:solidFill>
                  <a:schemeClr val="dk2"/>
                </a:solidFill>
              </a:rPr>
              <a:t>3. </a:t>
            </a:r>
            <a:r>
              <a:rPr lang="en-US" sz="4000" b="1" dirty="0" err="1" smtClean="0">
                <a:solidFill>
                  <a:schemeClr val="dk2"/>
                </a:solidFill>
              </a:rPr>
              <a:t>Serveis</a:t>
            </a:r>
            <a:r>
              <a:rPr lang="en-US" sz="4000" b="1" dirty="0">
                <a:solidFill>
                  <a:schemeClr val="dk2"/>
                </a:solidFill>
              </a:rPr>
              <a:t/>
            </a:r>
            <a:br>
              <a:rPr lang="en-US" sz="4000" b="1" dirty="0">
                <a:solidFill>
                  <a:schemeClr val="dk2"/>
                </a:solidFill>
              </a:rPr>
            </a:br>
            <a:r>
              <a:rPr lang="es-ES" sz="3600" b="1" dirty="0" smtClean="0">
                <a:solidFill>
                  <a:schemeClr val="bg2"/>
                </a:solidFill>
              </a:rPr>
              <a:t>ODF </a:t>
            </a:r>
            <a:r>
              <a:rPr lang="es-ES" sz="3600" b="1" dirty="0" err="1" smtClean="0">
                <a:solidFill>
                  <a:schemeClr val="bg2"/>
                </a:solidFill>
              </a:rPr>
              <a:t>Infografies</a:t>
            </a:r>
            <a:endParaRPr sz="3600" b="1" dirty="0">
              <a:solidFill>
                <a:schemeClr val="bg2"/>
              </a:solidFill>
            </a:endParaRPr>
          </a:p>
          <a:p>
            <a:pPr marL="12700" marR="5080" lvl="0" indent="0" algn="l" rtl="0">
              <a:lnSpc>
                <a:spcPct val="107954"/>
              </a:lnSpc>
              <a:spcBef>
                <a:spcPts val="0"/>
              </a:spcBef>
              <a:spcAft>
                <a:spcPts val="0"/>
              </a:spcAft>
              <a:buSzPts val="1400"/>
              <a:buNone/>
            </a:pPr>
            <a:endParaRPr sz="2800" dirty="0">
              <a:solidFill>
                <a:schemeClr val="dk2"/>
              </a:solidFill>
            </a:endParaRPr>
          </a:p>
        </p:txBody>
      </p:sp>
      <p:sp>
        <p:nvSpPr>
          <p:cNvPr id="357" name="Google Shape;357;p55"/>
          <p:cNvSpPr txBox="1">
            <a:spLocks noGrp="1"/>
          </p:cNvSpPr>
          <p:nvPr>
            <p:ph type="dt" idx="10"/>
          </p:nvPr>
        </p:nvSpPr>
        <p:spPr>
          <a:xfrm>
            <a:off x="916939" y="6465214"/>
            <a:ext cx="7644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23/05/2022</a:t>
            </a:r>
            <a:endParaRPr/>
          </a:p>
        </p:txBody>
      </p:sp>
      <p:sp>
        <p:nvSpPr>
          <p:cNvPr id="358" name="Google Shape;358;p55"/>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59" name="Google Shape;359;p55"/>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30</a:t>
            </a:fld>
            <a:endParaRPr/>
          </a:p>
        </p:txBody>
      </p:sp>
      <p:sp>
        <p:nvSpPr>
          <p:cNvPr id="361" name="Google Shape;361;p55"/>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55"/>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1" y="2271597"/>
            <a:ext cx="11582400" cy="4667176"/>
          </a:xfrm>
          <a:prstGeom prst="rect">
            <a:avLst/>
          </a:prstGeom>
        </p:spPr>
      </p:pic>
    </p:spTree>
    <p:extLst>
      <p:ext uri="{BB962C8B-B14F-4D97-AF65-F5344CB8AC3E}">
        <p14:creationId xmlns:p14="http://schemas.microsoft.com/office/powerpoint/2010/main" val="105534059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title"/>
          </p:nvPr>
        </p:nvSpPr>
        <p:spPr>
          <a:xfrm>
            <a:off x="827128" y="263775"/>
            <a:ext cx="9135900" cy="2416559"/>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3600" dirty="0" smtClean="0">
                <a:solidFill>
                  <a:schemeClr val="dk2"/>
                </a:solidFill>
              </a:rPr>
              <a:t/>
            </a:r>
            <a:br>
              <a:rPr lang="en-US" sz="3600" dirty="0" smtClean="0">
                <a:solidFill>
                  <a:schemeClr val="dk2"/>
                </a:solidFill>
              </a:rPr>
            </a:br>
            <a:r>
              <a:rPr lang="en-US" sz="4000" b="1" dirty="0" smtClean="0">
                <a:solidFill>
                  <a:schemeClr val="dk2"/>
                </a:solidFill>
              </a:rPr>
              <a:t>3. </a:t>
            </a:r>
            <a:r>
              <a:rPr lang="en-US" sz="4000" b="1" dirty="0" err="1" smtClean="0">
                <a:solidFill>
                  <a:schemeClr val="dk2"/>
                </a:solidFill>
              </a:rPr>
              <a:t>Serveis</a:t>
            </a:r>
            <a:r>
              <a:rPr lang="en-US" sz="4000" b="1" dirty="0">
                <a:solidFill>
                  <a:schemeClr val="dk2"/>
                </a:solidFill>
              </a:rPr>
              <a:t/>
            </a:r>
            <a:br>
              <a:rPr lang="en-US" sz="4000" b="1" dirty="0">
                <a:solidFill>
                  <a:schemeClr val="dk2"/>
                </a:solidFill>
              </a:rPr>
            </a:br>
            <a:r>
              <a:rPr lang="es-ES" sz="3600" b="1" dirty="0" smtClean="0">
                <a:solidFill>
                  <a:schemeClr val="bg2"/>
                </a:solidFill>
              </a:rPr>
              <a:t>ODF</a:t>
            </a:r>
            <a:r>
              <a:rPr lang="es-ES" sz="3600" b="1" dirty="0" smtClean="0">
                <a:solidFill>
                  <a:schemeClr val="bg2"/>
                </a:solidFill>
              </a:rPr>
              <a:t>. </a:t>
            </a:r>
            <a:r>
              <a:rPr lang="es-ES" sz="3600" b="1" dirty="0" err="1" smtClean="0">
                <a:solidFill>
                  <a:schemeClr val="bg2"/>
                </a:solidFill>
              </a:rPr>
              <a:t>Infografies</a:t>
            </a:r>
            <a:endParaRPr sz="3600" b="1" dirty="0">
              <a:solidFill>
                <a:schemeClr val="bg2"/>
              </a:solidFill>
            </a:endParaRPr>
          </a:p>
          <a:p>
            <a:pPr marL="12700" marR="5080" lvl="0" indent="0" algn="l" rtl="0">
              <a:lnSpc>
                <a:spcPct val="107954"/>
              </a:lnSpc>
              <a:spcBef>
                <a:spcPts val="0"/>
              </a:spcBef>
              <a:spcAft>
                <a:spcPts val="0"/>
              </a:spcAft>
              <a:buSzPts val="1400"/>
              <a:buNone/>
            </a:pPr>
            <a:endParaRPr sz="2800" dirty="0">
              <a:solidFill>
                <a:schemeClr val="dk2"/>
              </a:solidFill>
            </a:endParaRPr>
          </a:p>
        </p:txBody>
      </p:sp>
      <p:sp>
        <p:nvSpPr>
          <p:cNvPr id="357" name="Google Shape;357;p55"/>
          <p:cNvSpPr txBox="1">
            <a:spLocks noGrp="1"/>
          </p:cNvSpPr>
          <p:nvPr>
            <p:ph type="dt" idx="10"/>
          </p:nvPr>
        </p:nvSpPr>
        <p:spPr>
          <a:xfrm>
            <a:off x="916939" y="6465214"/>
            <a:ext cx="7644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23/05/2022</a:t>
            </a:r>
            <a:endParaRPr/>
          </a:p>
        </p:txBody>
      </p:sp>
      <p:sp>
        <p:nvSpPr>
          <p:cNvPr id="358" name="Google Shape;358;p55"/>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59" name="Google Shape;359;p55"/>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31</a:t>
            </a:fld>
            <a:endParaRPr/>
          </a:p>
        </p:txBody>
      </p:sp>
      <p:sp>
        <p:nvSpPr>
          <p:cNvPr id="361" name="Google Shape;361;p55"/>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55"/>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666" y="2183299"/>
            <a:ext cx="11382058" cy="4586447"/>
          </a:xfrm>
          <a:prstGeom prst="rect">
            <a:avLst/>
          </a:prstGeom>
        </p:spPr>
      </p:pic>
    </p:spTree>
    <p:extLst>
      <p:ext uri="{BB962C8B-B14F-4D97-AF65-F5344CB8AC3E}">
        <p14:creationId xmlns:p14="http://schemas.microsoft.com/office/powerpoint/2010/main" val="390482358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title"/>
          </p:nvPr>
        </p:nvSpPr>
        <p:spPr>
          <a:xfrm>
            <a:off x="827128" y="263775"/>
            <a:ext cx="9135900" cy="2416559"/>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3600" dirty="0" smtClean="0">
                <a:solidFill>
                  <a:schemeClr val="dk2"/>
                </a:solidFill>
              </a:rPr>
              <a:t/>
            </a:r>
            <a:br>
              <a:rPr lang="en-US" sz="3600" dirty="0" smtClean="0">
                <a:solidFill>
                  <a:schemeClr val="dk2"/>
                </a:solidFill>
              </a:rPr>
            </a:br>
            <a:r>
              <a:rPr lang="en-US" sz="4000" b="1" dirty="0" smtClean="0">
                <a:solidFill>
                  <a:schemeClr val="dk2"/>
                </a:solidFill>
              </a:rPr>
              <a:t>3. </a:t>
            </a:r>
            <a:r>
              <a:rPr lang="en-US" sz="4000" b="1" dirty="0" err="1" smtClean="0">
                <a:solidFill>
                  <a:schemeClr val="dk2"/>
                </a:solidFill>
              </a:rPr>
              <a:t>Serveis</a:t>
            </a:r>
            <a:r>
              <a:rPr lang="en-US" sz="4000" b="1" dirty="0">
                <a:solidFill>
                  <a:schemeClr val="dk2"/>
                </a:solidFill>
              </a:rPr>
              <a:t/>
            </a:r>
            <a:br>
              <a:rPr lang="en-US" sz="4000" b="1" dirty="0">
                <a:solidFill>
                  <a:schemeClr val="dk2"/>
                </a:solidFill>
              </a:rPr>
            </a:br>
            <a:r>
              <a:rPr lang="es-ES" sz="3600" b="1" dirty="0" smtClean="0">
                <a:solidFill>
                  <a:schemeClr val="bg2"/>
                </a:solidFill>
              </a:rPr>
              <a:t>ODF</a:t>
            </a:r>
            <a:r>
              <a:rPr lang="es-ES" sz="3600" b="1" dirty="0" smtClean="0">
                <a:solidFill>
                  <a:schemeClr val="bg2"/>
                </a:solidFill>
              </a:rPr>
              <a:t>. </a:t>
            </a:r>
            <a:r>
              <a:rPr lang="es-ES" sz="3600" b="1" dirty="0" err="1" smtClean="0">
                <a:solidFill>
                  <a:schemeClr val="bg2"/>
                </a:solidFill>
              </a:rPr>
              <a:t>Infografies</a:t>
            </a:r>
            <a:endParaRPr sz="3600" b="1" dirty="0">
              <a:solidFill>
                <a:schemeClr val="bg2"/>
              </a:solidFill>
            </a:endParaRPr>
          </a:p>
          <a:p>
            <a:pPr marL="12700" marR="5080" lvl="0" indent="0" algn="l" rtl="0">
              <a:lnSpc>
                <a:spcPct val="107954"/>
              </a:lnSpc>
              <a:spcBef>
                <a:spcPts val="0"/>
              </a:spcBef>
              <a:spcAft>
                <a:spcPts val="0"/>
              </a:spcAft>
              <a:buSzPts val="1400"/>
              <a:buNone/>
            </a:pPr>
            <a:endParaRPr sz="2800" dirty="0">
              <a:solidFill>
                <a:schemeClr val="dk2"/>
              </a:solidFill>
            </a:endParaRPr>
          </a:p>
        </p:txBody>
      </p:sp>
      <p:sp>
        <p:nvSpPr>
          <p:cNvPr id="357" name="Google Shape;357;p55"/>
          <p:cNvSpPr txBox="1">
            <a:spLocks noGrp="1"/>
          </p:cNvSpPr>
          <p:nvPr>
            <p:ph type="dt" idx="10"/>
          </p:nvPr>
        </p:nvSpPr>
        <p:spPr>
          <a:xfrm>
            <a:off x="916939" y="6465214"/>
            <a:ext cx="7644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23/05/2022</a:t>
            </a:r>
            <a:endParaRPr/>
          </a:p>
        </p:txBody>
      </p:sp>
      <p:sp>
        <p:nvSpPr>
          <p:cNvPr id="358" name="Google Shape;358;p55"/>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59" name="Google Shape;359;p55"/>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32</a:t>
            </a:fld>
            <a:endParaRPr/>
          </a:p>
        </p:txBody>
      </p:sp>
      <p:sp>
        <p:nvSpPr>
          <p:cNvPr id="361" name="Google Shape;361;p55"/>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55"/>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8067" y="2265027"/>
            <a:ext cx="11235267" cy="4527297"/>
          </a:xfrm>
          <a:prstGeom prst="rect">
            <a:avLst/>
          </a:prstGeom>
        </p:spPr>
      </p:pic>
    </p:spTree>
    <p:extLst>
      <p:ext uri="{BB962C8B-B14F-4D97-AF65-F5344CB8AC3E}">
        <p14:creationId xmlns:p14="http://schemas.microsoft.com/office/powerpoint/2010/main" val="306793161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title"/>
          </p:nvPr>
        </p:nvSpPr>
        <p:spPr>
          <a:xfrm>
            <a:off x="827128" y="263775"/>
            <a:ext cx="9135900" cy="2416559"/>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3600" dirty="0" smtClean="0">
                <a:solidFill>
                  <a:schemeClr val="dk2"/>
                </a:solidFill>
              </a:rPr>
              <a:t/>
            </a:r>
            <a:br>
              <a:rPr lang="en-US" sz="3600" dirty="0" smtClean="0">
                <a:solidFill>
                  <a:schemeClr val="dk2"/>
                </a:solidFill>
              </a:rPr>
            </a:br>
            <a:r>
              <a:rPr lang="en-US" sz="4000" b="1" dirty="0" smtClean="0">
                <a:solidFill>
                  <a:schemeClr val="dk2"/>
                </a:solidFill>
              </a:rPr>
              <a:t>3. </a:t>
            </a:r>
            <a:r>
              <a:rPr lang="en-US" sz="4000" b="1" dirty="0" err="1" smtClean="0">
                <a:solidFill>
                  <a:schemeClr val="dk2"/>
                </a:solidFill>
              </a:rPr>
              <a:t>Serveis</a:t>
            </a:r>
            <a:r>
              <a:rPr lang="en-US" sz="4000" b="1" dirty="0" smtClean="0">
                <a:solidFill>
                  <a:schemeClr val="dk2"/>
                </a:solidFill>
              </a:rPr>
              <a:t/>
            </a:r>
            <a:br>
              <a:rPr lang="en-US" sz="4000" b="1" dirty="0" smtClean="0">
                <a:solidFill>
                  <a:schemeClr val="dk2"/>
                </a:solidFill>
              </a:rPr>
            </a:br>
            <a:r>
              <a:rPr lang="es-ES" sz="3600" b="1" dirty="0" smtClean="0">
                <a:solidFill>
                  <a:schemeClr val="bg2"/>
                </a:solidFill>
              </a:rPr>
              <a:t>ODF</a:t>
            </a:r>
            <a:r>
              <a:rPr lang="es-ES" sz="3600" b="1" dirty="0" smtClean="0">
                <a:solidFill>
                  <a:schemeClr val="bg2"/>
                </a:solidFill>
              </a:rPr>
              <a:t>. </a:t>
            </a:r>
            <a:r>
              <a:rPr lang="es-ES" sz="3600" b="1" dirty="0" err="1" smtClean="0">
                <a:solidFill>
                  <a:schemeClr val="bg2"/>
                </a:solidFill>
              </a:rPr>
              <a:t>Infografies</a:t>
            </a:r>
            <a:endParaRPr sz="3600" b="1" dirty="0">
              <a:solidFill>
                <a:schemeClr val="bg2"/>
              </a:solidFill>
            </a:endParaRPr>
          </a:p>
          <a:p>
            <a:pPr marL="12700" marR="5080" lvl="0" indent="0" algn="l" rtl="0">
              <a:lnSpc>
                <a:spcPct val="107954"/>
              </a:lnSpc>
              <a:spcBef>
                <a:spcPts val="0"/>
              </a:spcBef>
              <a:spcAft>
                <a:spcPts val="0"/>
              </a:spcAft>
              <a:buSzPts val="1400"/>
              <a:buNone/>
            </a:pPr>
            <a:endParaRPr sz="2800" dirty="0">
              <a:solidFill>
                <a:schemeClr val="dk2"/>
              </a:solidFill>
            </a:endParaRPr>
          </a:p>
        </p:txBody>
      </p:sp>
      <p:sp>
        <p:nvSpPr>
          <p:cNvPr id="357" name="Google Shape;357;p55"/>
          <p:cNvSpPr txBox="1">
            <a:spLocks noGrp="1"/>
          </p:cNvSpPr>
          <p:nvPr>
            <p:ph type="dt" idx="10"/>
          </p:nvPr>
        </p:nvSpPr>
        <p:spPr>
          <a:xfrm>
            <a:off x="916939" y="6465214"/>
            <a:ext cx="7644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23/05/2022</a:t>
            </a:r>
            <a:endParaRPr/>
          </a:p>
        </p:txBody>
      </p:sp>
      <p:sp>
        <p:nvSpPr>
          <p:cNvPr id="358" name="Google Shape;358;p55"/>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59" name="Google Shape;359;p55"/>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33</a:t>
            </a:fld>
            <a:endParaRPr/>
          </a:p>
        </p:txBody>
      </p:sp>
      <p:sp>
        <p:nvSpPr>
          <p:cNvPr id="361" name="Google Shape;361;p55"/>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55"/>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1133" y="2225908"/>
            <a:ext cx="11216044" cy="4519551"/>
          </a:xfrm>
          <a:prstGeom prst="rect">
            <a:avLst/>
          </a:prstGeom>
        </p:spPr>
      </p:pic>
    </p:spTree>
    <p:extLst>
      <p:ext uri="{BB962C8B-B14F-4D97-AF65-F5344CB8AC3E}">
        <p14:creationId xmlns:p14="http://schemas.microsoft.com/office/powerpoint/2010/main" val="367887726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5"/>
        <p:cNvGrpSpPr/>
        <p:nvPr/>
      </p:nvGrpSpPr>
      <p:grpSpPr>
        <a:xfrm>
          <a:off x="0" y="0"/>
          <a:ext cx="0" cy="0"/>
          <a:chOff x="0" y="0"/>
          <a:chExt cx="0" cy="0"/>
        </a:xfrm>
      </p:grpSpPr>
      <p:sp>
        <p:nvSpPr>
          <p:cNvPr id="356" name="Google Shape;356;p55"/>
          <p:cNvSpPr txBox="1">
            <a:spLocks noGrp="1"/>
          </p:cNvSpPr>
          <p:nvPr>
            <p:ph type="title"/>
          </p:nvPr>
        </p:nvSpPr>
        <p:spPr>
          <a:xfrm>
            <a:off x="827128" y="263775"/>
            <a:ext cx="9135900" cy="2416559"/>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3600" dirty="0" smtClean="0">
                <a:solidFill>
                  <a:schemeClr val="dk2"/>
                </a:solidFill>
              </a:rPr>
              <a:t/>
            </a:r>
            <a:br>
              <a:rPr lang="en-US" sz="3600" dirty="0" smtClean="0">
                <a:solidFill>
                  <a:schemeClr val="dk2"/>
                </a:solidFill>
              </a:rPr>
            </a:br>
            <a:r>
              <a:rPr lang="en-US" sz="4000" b="1" dirty="0" smtClean="0">
                <a:solidFill>
                  <a:schemeClr val="dk2"/>
                </a:solidFill>
              </a:rPr>
              <a:t>3. </a:t>
            </a:r>
            <a:r>
              <a:rPr lang="en-US" sz="4000" b="1" dirty="0" err="1" smtClean="0">
                <a:solidFill>
                  <a:schemeClr val="dk2"/>
                </a:solidFill>
              </a:rPr>
              <a:t>Serveis</a:t>
            </a:r>
            <a:r>
              <a:rPr lang="en-US" sz="4000" b="1" dirty="0" smtClean="0">
                <a:solidFill>
                  <a:schemeClr val="dk2"/>
                </a:solidFill>
              </a:rPr>
              <a:t/>
            </a:r>
            <a:br>
              <a:rPr lang="en-US" sz="4000" b="1" dirty="0" smtClean="0">
                <a:solidFill>
                  <a:schemeClr val="dk2"/>
                </a:solidFill>
              </a:rPr>
            </a:br>
            <a:r>
              <a:rPr lang="es-ES" sz="3600" b="1" dirty="0" smtClean="0">
                <a:solidFill>
                  <a:schemeClr val="bg2"/>
                </a:solidFill>
              </a:rPr>
              <a:t>ODF</a:t>
            </a:r>
            <a:r>
              <a:rPr lang="es-ES" sz="3600" b="1" dirty="0" smtClean="0">
                <a:solidFill>
                  <a:schemeClr val="bg2"/>
                </a:solidFill>
              </a:rPr>
              <a:t>. </a:t>
            </a:r>
            <a:r>
              <a:rPr lang="es-ES" sz="3600" b="1" dirty="0" err="1" smtClean="0">
                <a:solidFill>
                  <a:schemeClr val="bg2"/>
                </a:solidFill>
              </a:rPr>
              <a:t>Infografies</a:t>
            </a:r>
            <a:endParaRPr sz="3600" b="1" dirty="0">
              <a:solidFill>
                <a:schemeClr val="bg2"/>
              </a:solidFill>
            </a:endParaRPr>
          </a:p>
          <a:p>
            <a:pPr marL="12700" marR="5080" lvl="0" indent="0" algn="l" rtl="0">
              <a:lnSpc>
                <a:spcPct val="107954"/>
              </a:lnSpc>
              <a:spcBef>
                <a:spcPts val="0"/>
              </a:spcBef>
              <a:spcAft>
                <a:spcPts val="0"/>
              </a:spcAft>
              <a:buSzPts val="1400"/>
              <a:buNone/>
            </a:pPr>
            <a:endParaRPr sz="2800" dirty="0">
              <a:solidFill>
                <a:schemeClr val="dk2"/>
              </a:solidFill>
            </a:endParaRPr>
          </a:p>
        </p:txBody>
      </p:sp>
      <p:sp>
        <p:nvSpPr>
          <p:cNvPr id="357" name="Google Shape;357;p55"/>
          <p:cNvSpPr txBox="1">
            <a:spLocks noGrp="1"/>
          </p:cNvSpPr>
          <p:nvPr>
            <p:ph type="dt" idx="10"/>
          </p:nvPr>
        </p:nvSpPr>
        <p:spPr>
          <a:xfrm>
            <a:off x="916939" y="6465214"/>
            <a:ext cx="7644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23/05/2022</a:t>
            </a:r>
            <a:endParaRPr/>
          </a:p>
        </p:txBody>
      </p:sp>
      <p:sp>
        <p:nvSpPr>
          <p:cNvPr id="358" name="Google Shape;358;p55"/>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59" name="Google Shape;359;p55"/>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34</a:t>
            </a:fld>
            <a:endParaRPr/>
          </a:p>
        </p:txBody>
      </p:sp>
      <p:sp>
        <p:nvSpPr>
          <p:cNvPr id="361" name="Google Shape;361;p55"/>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64" name="Google Shape;364;p55"/>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4" name="Imagen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1933" y="2337517"/>
            <a:ext cx="11322791" cy="4562566"/>
          </a:xfrm>
          <a:prstGeom prst="rect">
            <a:avLst/>
          </a:prstGeom>
        </p:spPr>
      </p:pic>
    </p:spTree>
    <p:extLst>
      <p:ext uri="{BB962C8B-B14F-4D97-AF65-F5344CB8AC3E}">
        <p14:creationId xmlns:p14="http://schemas.microsoft.com/office/powerpoint/2010/main" val="196033916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12e70d67672_0_60"/>
          <p:cNvSpPr/>
          <p:nvPr/>
        </p:nvSpPr>
        <p:spPr>
          <a:xfrm>
            <a:off x="696285" y="2626233"/>
            <a:ext cx="4093829" cy="3194177"/>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 name="Google Shape;329;g12e70d67672_0_60"/>
          <p:cNvSpPr txBox="1">
            <a:spLocks noGrp="1"/>
          </p:cNvSpPr>
          <p:nvPr>
            <p:ph type="title"/>
          </p:nvPr>
        </p:nvSpPr>
        <p:spPr>
          <a:xfrm>
            <a:off x="696285" y="383575"/>
            <a:ext cx="8330467" cy="1269771"/>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4000" b="1" dirty="0" smtClean="0">
                <a:solidFill>
                  <a:schemeClr val="dk2"/>
                </a:solidFill>
              </a:rPr>
              <a:t>3. </a:t>
            </a:r>
            <a:r>
              <a:rPr lang="en-US" sz="4000" b="1" dirty="0" err="1" smtClean="0">
                <a:solidFill>
                  <a:schemeClr val="dk2"/>
                </a:solidFill>
              </a:rPr>
              <a:t>Serveis</a:t>
            </a:r>
            <a:r>
              <a:rPr lang="en-US" sz="3100" b="1" dirty="0" smtClean="0">
                <a:solidFill>
                  <a:schemeClr val="dk2"/>
                </a:solidFill>
              </a:rPr>
              <a:t>. CONVENI </a:t>
            </a:r>
            <a:r>
              <a:rPr lang="en-US" sz="3100" b="1" dirty="0" err="1" smtClean="0">
                <a:solidFill>
                  <a:schemeClr val="dk2"/>
                </a:solidFill>
              </a:rPr>
              <a:t>Accessibilitat</a:t>
            </a:r>
            <a:r>
              <a:rPr lang="en-US" sz="3100" b="1" dirty="0" smtClean="0">
                <a:solidFill>
                  <a:schemeClr val="dk2"/>
                </a:solidFill>
              </a:rPr>
              <a:t> </a:t>
            </a:r>
            <a:r>
              <a:rPr lang="en-US" sz="3100" b="1" dirty="0">
                <a:solidFill>
                  <a:schemeClr val="dk2"/>
                </a:solidFill>
              </a:rPr>
              <a:t>COCEMFE </a:t>
            </a:r>
            <a:r>
              <a:rPr lang="en-US" sz="3100" b="1" dirty="0" smtClean="0">
                <a:solidFill>
                  <a:schemeClr val="dk2"/>
                </a:solidFill>
              </a:rPr>
              <a:t>Barcelona-AMB</a:t>
            </a:r>
            <a:endParaRPr sz="3100" b="1" dirty="0">
              <a:solidFill>
                <a:schemeClr val="dk2"/>
              </a:solidFill>
            </a:endParaRPr>
          </a:p>
        </p:txBody>
      </p:sp>
      <p:sp>
        <p:nvSpPr>
          <p:cNvPr id="331" name="Google Shape;331;g12e70d67672_0_60"/>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32" name="Google Shape;332;g12e70d67672_0_60"/>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35</a:t>
            </a:fld>
            <a:endParaRPr/>
          </a:p>
        </p:txBody>
      </p:sp>
      <p:sp>
        <p:nvSpPr>
          <p:cNvPr id="333" name="Google Shape;333;g12e70d67672_0_60"/>
          <p:cNvSpPr txBox="1"/>
          <p:nvPr/>
        </p:nvSpPr>
        <p:spPr>
          <a:xfrm>
            <a:off x="5662325" y="1218104"/>
            <a:ext cx="5817300" cy="4755005"/>
          </a:xfrm>
          <a:prstGeom prst="rect">
            <a:avLst/>
          </a:prstGeom>
          <a:noFill/>
          <a:ln>
            <a:noFill/>
          </a:ln>
        </p:spPr>
        <p:txBody>
          <a:bodyPr spcFirstLastPara="1" wrap="square" lIns="0" tIns="12050" rIns="0" bIns="0" anchor="t" anchorCtr="0">
            <a:spAutoFit/>
          </a:bodyPr>
          <a:lstStyle/>
          <a:p>
            <a:pPr marL="0" marR="36195" lvl="0" indent="0" algn="l" rtl="0">
              <a:lnSpc>
                <a:spcPct val="114999"/>
              </a:lnSpc>
              <a:spcBef>
                <a:spcPts val="0"/>
              </a:spcBef>
              <a:spcAft>
                <a:spcPts val="0"/>
              </a:spcAft>
              <a:buClr>
                <a:srgbClr val="000000"/>
              </a:buClr>
              <a:buSzPts val="2400"/>
              <a:buFont typeface="Arial"/>
              <a:buNone/>
            </a:pPr>
            <a:r>
              <a:rPr lang="en-US" sz="2800" b="1" dirty="0" err="1" smtClean="0">
                <a:solidFill>
                  <a:schemeClr val="dk2"/>
                </a:solidFill>
                <a:latin typeface="Calibri"/>
                <a:cs typeface="Calibri"/>
                <a:sym typeface="Calibri"/>
              </a:rPr>
              <a:t>Acords</a:t>
            </a:r>
            <a:r>
              <a:rPr lang="en-US" sz="2800" b="1" dirty="0" smtClean="0">
                <a:solidFill>
                  <a:schemeClr val="dk2"/>
                </a:solidFill>
                <a:latin typeface="Calibri"/>
                <a:cs typeface="Calibri"/>
                <a:sym typeface="Calibri"/>
              </a:rPr>
              <a:t>:</a:t>
            </a:r>
            <a:endParaRPr sz="2800" b="1" dirty="0">
              <a:solidFill>
                <a:schemeClr val="dk2"/>
              </a:solidFill>
            </a:endParaRPr>
          </a:p>
          <a:p>
            <a:pPr marL="0" marR="36195" lvl="0" indent="0" algn="just" rtl="0">
              <a:lnSpc>
                <a:spcPct val="114999"/>
              </a:lnSpc>
              <a:spcBef>
                <a:spcPts val="0"/>
              </a:spcBef>
              <a:spcAft>
                <a:spcPts val="0"/>
              </a:spcAft>
              <a:buClr>
                <a:srgbClr val="000000"/>
              </a:buClr>
              <a:buSzPts val="2400"/>
              <a:buFont typeface="Arial"/>
              <a:buNone/>
            </a:pPr>
            <a:r>
              <a:rPr lang="en-US" sz="2400" dirty="0" smtClean="0">
                <a:latin typeface="Calibri"/>
                <a:ea typeface="Calibri"/>
                <a:cs typeface="Calibri"/>
                <a:sym typeface="Calibri"/>
              </a:rPr>
              <a:t>El </a:t>
            </a:r>
            <a:r>
              <a:rPr lang="en-US" sz="2400" dirty="0" smtClean="0">
                <a:latin typeface="Calibri"/>
                <a:ea typeface="Calibri"/>
                <a:cs typeface="Calibri"/>
                <a:sym typeface="Calibri"/>
              </a:rPr>
              <a:t>2023 </a:t>
            </a:r>
            <a:r>
              <a:rPr lang="en-US" sz="2400" dirty="0" smtClean="0">
                <a:latin typeface="Calibri"/>
                <a:ea typeface="Calibri"/>
                <a:cs typeface="Calibri"/>
                <a:sym typeface="Calibri"/>
              </a:rPr>
              <a:t>COCEMFE Barcelona ha </a:t>
            </a:r>
            <a:r>
              <a:rPr lang="en-US" sz="2400" dirty="0" err="1" smtClean="0">
                <a:latin typeface="Calibri"/>
                <a:ea typeface="Calibri"/>
                <a:cs typeface="Calibri"/>
                <a:sym typeface="Calibri"/>
              </a:rPr>
              <a:t>renovat</a:t>
            </a:r>
            <a:r>
              <a:rPr lang="en-US" sz="2400" dirty="0" smtClean="0">
                <a:latin typeface="Calibri"/>
                <a:ea typeface="Calibri"/>
                <a:cs typeface="Calibri"/>
                <a:sym typeface="Calibri"/>
              </a:rPr>
              <a:t>, per </a:t>
            </a:r>
            <a:r>
              <a:rPr lang="en-US" sz="2400" dirty="0">
                <a:latin typeface="Calibri"/>
                <a:ea typeface="Calibri"/>
                <a:cs typeface="Calibri"/>
                <a:sym typeface="Calibri"/>
              </a:rPr>
              <a:t>7</a:t>
            </a:r>
            <a:r>
              <a:rPr lang="en-US" sz="2400" dirty="0" smtClean="0">
                <a:latin typeface="Calibri"/>
                <a:ea typeface="Calibri"/>
                <a:cs typeface="Calibri"/>
                <a:sym typeface="Calibri"/>
              </a:rPr>
              <a:t>è any </a:t>
            </a:r>
            <a:r>
              <a:rPr lang="en-US" sz="2400" dirty="0" err="1" smtClean="0">
                <a:latin typeface="Calibri"/>
                <a:ea typeface="Calibri"/>
                <a:cs typeface="Calibri"/>
                <a:sym typeface="Calibri"/>
              </a:rPr>
              <a:t>consecutiu</a:t>
            </a:r>
            <a:r>
              <a:rPr lang="en-US" sz="2400" dirty="0" smtClean="0">
                <a:latin typeface="Calibri"/>
                <a:ea typeface="Calibri"/>
                <a:cs typeface="Calibri"/>
                <a:sym typeface="Calibri"/>
              </a:rPr>
              <a:t>, el </a:t>
            </a:r>
            <a:r>
              <a:rPr lang="en-US" sz="2400" dirty="0" err="1" smtClean="0">
                <a:latin typeface="Calibri"/>
                <a:ea typeface="Calibri"/>
                <a:cs typeface="Calibri"/>
                <a:sym typeface="Calibri"/>
              </a:rPr>
              <a:t>conveni</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amb</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l’ÀMB</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L’objectiu</a:t>
            </a:r>
            <a:r>
              <a:rPr lang="en-US" sz="2400" dirty="0" smtClean="0">
                <a:latin typeface="Calibri"/>
                <a:ea typeface="Calibri"/>
                <a:cs typeface="Calibri"/>
                <a:sym typeface="Calibri"/>
              </a:rPr>
              <a:t> principal </a:t>
            </a:r>
            <a:r>
              <a:rPr lang="en-US" sz="2400" dirty="0" err="1" smtClean="0">
                <a:latin typeface="Calibri"/>
                <a:ea typeface="Calibri"/>
                <a:cs typeface="Calibri"/>
                <a:sym typeface="Calibri"/>
              </a:rPr>
              <a:t>d’aquest</a:t>
            </a:r>
            <a:r>
              <a:rPr lang="en-US" sz="2400" dirty="0" smtClean="0">
                <a:latin typeface="Calibri"/>
                <a:ea typeface="Calibri"/>
                <a:cs typeface="Calibri"/>
                <a:sym typeface="Calibri"/>
              </a:rPr>
              <a:t> any, </a:t>
            </a:r>
            <a:r>
              <a:rPr lang="en-US" sz="2400" dirty="0" err="1" smtClean="0">
                <a:latin typeface="Calibri"/>
                <a:ea typeface="Calibri"/>
                <a:cs typeface="Calibri"/>
                <a:sym typeface="Calibri"/>
              </a:rPr>
              <a:t>és</a:t>
            </a:r>
            <a:r>
              <a:rPr lang="en-US" sz="2400" dirty="0" smtClean="0">
                <a:latin typeface="Calibri"/>
                <a:ea typeface="Calibri"/>
                <a:cs typeface="Calibri"/>
                <a:sym typeface="Calibri"/>
              </a:rPr>
              <a:t> que </a:t>
            </a:r>
            <a:r>
              <a:rPr lang="en-US" sz="2400" dirty="0" err="1" smtClean="0">
                <a:latin typeface="Calibri"/>
                <a:ea typeface="Calibri"/>
                <a:cs typeface="Calibri"/>
                <a:sym typeface="Calibri"/>
              </a:rPr>
              <a:t>els</a:t>
            </a:r>
            <a:r>
              <a:rPr lang="en-US" sz="2400" dirty="0" smtClean="0">
                <a:latin typeface="Calibri"/>
                <a:ea typeface="Calibri"/>
                <a:cs typeface="Calibri"/>
                <a:sym typeface="Calibri"/>
              </a:rPr>
              <a:t> 36 </a:t>
            </a:r>
            <a:r>
              <a:rPr lang="en-US" sz="2400" dirty="0" err="1" smtClean="0">
                <a:latin typeface="Calibri"/>
                <a:ea typeface="Calibri"/>
                <a:cs typeface="Calibri"/>
                <a:sym typeface="Calibri"/>
              </a:rPr>
              <a:t>ajuntaments</a:t>
            </a:r>
            <a:r>
              <a:rPr lang="en-US" sz="2400" dirty="0" smtClean="0">
                <a:latin typeface="Calibri"/>
                <a:ea typeface="Calibri"/>
                <a:cs typeface="Calibri"/>
                <a:sym typeface="Calibri"/>
              </a:rPr>
              <a:t> que </a:t>
            </a:r>
            <a:r>
              <a:rPr lang="en-US" sz="2400" dirty="0" err="1" smtClean="0">
                <a:latin typeface="Calibri"/>
                <a:ea typeface="Calibri"/>
                <a:cs typeface="Calibri"/>
                <a:sym typeface="Calibri"/>
              </a:rPr>
              <a:t>conformen</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l’ÀMB</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promoguin</a:t>
            </a:r>
            <a:r>
              <a:rPr lang="en-US" sz="2400" dirty="0" smtClean="0">
                <a:latin typeface="Calibri"/>
                <a:ea typeface="Calibri"/>
                <a:cs typeface="Calibri"/>
                <a:sym typeface="Calibri"/>
              </a:rPr>
              <a:t>, a </a:t>
            </a:r>
            <a:r>
              <a:rPr lang="en-US" sz="2400" dirty="0" err="1" smtClean="0">
                <a:latin typeface="Calibri"/>
                <a:ea typeface="Calibri"/>
                <a:cs typeface="Calibri"/>
                <a:sym typeface="Calibri"/>
              </a:rPr>
              <a:t>nivell</a:t>
            </a:r>
            <a:r>
              <a:rPr lang="en-US" sz="2400" dirty="0" smtClean="0">
                <a:latin typeface="Calibri"/>
                <a:ea typeface="Calibri"/>
                <a:cs typeface="Calibri"/>
                <a:sym typeface="Calibri"/>
              </a:rPr>
              <a:t> transversal, </a:t>
            </a:r>
            <a:r>
              <a:rPr lang="en-US" sz="2400" dirty="0" err="1" smtClean="0">
                <a:latin typeface="Calibri"/>
                <a:ea typeface="Calibri"/>
                <a:cs typeface="Calibri"/>
                <a:sym typeface="Calibri"/>
              </a:rPr>
              <a:t>polítiques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d’accessibilitat</a:t>
            </a:r>
            <a:r>
              <a:rPr lang="en-US" sz="2400" dirty="0">
                <a:latin typeface="Calibri"/>
                <a:ea typeface="Calibri"/>
                <a:cs typeface="Calibri"/>
                <a:sym typeface="Calibri"/>
              </a:rPr>
              <a:t> </a:t>
            </a:r>
            <a:r>
              <a:rPr lang="en-US" sz="2400" dirty="0" err="1" smtClean="0">
                <a:latin typeface="Calibri"/>
                <a:ea typeface="Calibri"/>
                <a:cs typeface="Calibri"/>
                <a:sym typeface="Calibri"/>
              </a:rPr>
              <a:t>i</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identificar</a:t>
            </a:r>
            <a:r>
              <a:rPr lang="en-US" sz="2400" dirty="0" smtClean="0">
                <a:latin typeface="Calibri"/>
                <a:ea typeface="Calibri"/>
                <a:cs typeface="Calibri"/>
                <a:sym typeface="Calibri"/>
              </a:rPr>
              <a:t> models de bones </a:t>
            </a:r>
            <a:r>
              <a:rPr lang="en-US" sz="2400" dirty="0" err="1" smtClean="0">
                <a:latin typeface="Calibri"/>
                <a:ea typeface="Calibri"/>
                <a:cs typeface="Calibri"/>
                <a:sym typeface="Calibri"/>
              </a:rPr>
              <a:t>pràctiques</a:t>
            </a:r>
            <a:r>
              <a:rPr lang="en-US" sz="2400" dirty="0" smtClean="0">
                <a:latin typeface="Calibri"/>
                <a:ea typeface="Calibri"/>
                <a:cs typeface="Calibri"/>
                <a:sym typeface="Calibri"/>
              </a:rPr>
              <a:t> per a </a:t>
            </a:r>
            <a:r>
              <a:rPr lang="en-US" sz="2400" dirty="0" err="1" smtClean="0">
                <a:latin typeface="Calibri"/>
                <a:ea typeface="Calibri"/>
                <a:cs typeface="Calibri"/>
                <a:sym typeface="Calibri"/>
              </a:rPr>
              <a:t>d’altres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municipis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creant</a:t>
            </a:r>
            <a:r>
              <a:rPr lang="en-US" sz="2400" dirty="0" smtClean="0">
                <a:latin typeface="Calibri"/>
                <a:ea typeface="Calibri"/>
                <a:cs typeface="Calibri"/>
                <a:sym typeface="Calibri"/>
              </a:rPr>
              <a:t> “</a:t>
            </a:r>
            <a:r>
              <a:rPr lang="en-US" sz="2400" dirty="0" err="1">
                <a:latin typeface="Calibri"/>
                <a:ea typeface="Calibri"/>
                <a:cs typeface="Calibri"/>
                <a:sym typeface="Calibri"/>
              </a:rPr>
              <a:t>c</a:t>
            </a:r>
            <a:r>
              <a:rPr lang="en-US" sz="2400" dirty="0" err="1" smtClean="0">
                <a:latin typeface="Calibri"/>
                <a:ea typeface="Calibri"/>
                <a:cs typeface="Calibri"/>
                <a:sym typeface="Calibri"/>
              </a:rPr>
              <a:t>iutats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amables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i</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accessibles</a:t>
            </a:r>
            <a:r>
              <a:rPr lang="en-US" sz="2400" dirty="0" smtClean="0">
                <a:latin typeface="Calibri"/>
                <a:ea typeface="Calibri"/>
                <a:cs typeface="Calibri"/>
                <a:sym typeface="Calibri"/>
              </a:rPr>
              <a:t> per a </a:t>
            </a:r>
            <a:r>
              <a:rPr lang="en-US" sz="2400" dirty="0" err="1" smtClean="0">
                <a:latin typeface="Calibri"/>
                <a:ea typeface="Calibri"/>
                <a:cs typeface="Calibri"/>
                <a:sym typeface="Calibri"/>
              </a:rPr>
              <a:t>tothom</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partint</a:t>
            </a:r>
            <a:r>
              <a:rPr lang="en-US" sz="2400" dirty="0" smtClean="0">
                <a:latin typeface="Calibri"/>
                <a:ea typeface="Calibri"/>
                <a:cs typeface="Calibri"/>
                <a:sym typeface="Calibri"/>
              </a:rPr>
              <a:t> de l’ </a:t>
            </a:r>
            <a:r>
              <a:rPr lang="en-US" sz="2400" dirty="0" err="1" smtClean="0">
                <a:latin typeface="Calibri"/>
                <a:ea typeface="Calibri"/>
                <a:cs typeface="Calibri"/>
                <a:sym typeface="Calibri"/>
              </a:rPr>
              <a:t>Accessibilitat</a:t>
            </a:r>
            <a:r>
              <a:rPr lang="en-US" sz="2400" dirty="0" smtClean="0">
                <a:latin typeface="Calibri"/>
                <a:ea typeface="Calibri"/>
                <a:cs typeface="Calibri"/>
                <a:sym typeface="Calibri"/>
              </a:rPr>
              <a:t> Universal.</a:t>
            </a:r>
          </a:p>
          <a:p>
            <a:pPr marL="0" marR="36195" lvl="0" indent="0" algn="just" rtl="0">
              <a:lnSpc>
                <a:spcPct val="114999"/>
              </a:lnSpc>
              <a:spcBef>
                <a:spcPts val="0"/>
              </a:spcBef>
              <a:spcAft>
                <a:spcPts val="0"/>
              </a:spcAft>
              <a:buClr>
                <a:srgbClr val="000000"/>
              </a:buClr>
              <a:buSzPts val="2400"/>
              <a:buFont typeface="Arial"/>
              <a:buNone/>
            </a:pPr>
            <a:r>
              <a:rPr lang="en-US" sz="2400" b="1" u="sng" dirty="0" err="1" smtClean="0">
                <a:latin typeface="Calibri"/>
                <a:cs typeface="Calibri"/>
                <a:sym typeface="Calibri"/>
              </a:rPr>
              <a:t>Es</a:t>
            </a:r>
            <a:r>
              <a:rPr lang="en-US" sz="2400" b="1" u="sng" dirty="0" smtClean="0">
                <a:latin typeface="Calibri"/>
                <a:cs typeface="Calibri"/>
                <a:sym typeface="Calibri"/>
              </a:rPr>
              <a:t> </a:t>
            </a:r>
            <a:r>
              <a:rPr lang="en-US" sz="2400" b="1" u="sng" dirty="0" err="1" smtClean="0">
                <a:latin typeface="Calibri"/>
                <a:cs typeface="Calibri"/>
                <a:sym typeface="Calibri"/>
              </a:rPr>
              <a:t>prioritza</a:t>
            </a:r>
            <a:r>
              <a:rPr lang="en-US" sz="2400" b="1" u="sng" dirty="0" smtClean="0">
                <a:latin typeface="Calibri"/>
                <a:cs typeface="Calibri"/>
                <a:sym typeface="Calibri"/>
              </a:rPr>
              <a:t> </a:t>
            </a:r>
            <a:r>
              <a:rPr lang="en-US" sz="2400" b="1" dirty="0" smtClean="0">
                <a:latin typeface="Calibri"/>
                <a:cs typeface="Calibri"/>
                <a:sym typeface="Calibri"/>
              </a:rPr>
              <a:t>la </a:t>
            </a:r>
            <a:r>
              <a:rPr lang="en-US" sz="2400" b="1" dirty="0" err="1" smtClean="0">
                <a:latin typeface="Calibri"/>
                <a:cs typeface="Calibri"/>
                <a:sym typeface="Calibri"/>
              </a:rPr>
              <a:t>formació</a:t>
            </a:r>
            <a:r>
              <a:rPr lang="en-US" sz="2400" b="1" dirty="0" smtClean="0">
                <a:latin typeface="Calibri"/>
                <a:cs typeface="Calibri"/>
                <a:sym typeface="Calibri"/>
              </a:rPr>
              <a:t> al personal </a:t>
            </a:r>
            <a:r>
              <a:rPr lang="en-US" sz="2400" b="1" dirty="0" err="1" smtClean="0">
                <a:latin typeface="Calibri"/>
                <a:cs typeface="Calibri"/>
                <a:sym typeface="Calibri"/>
              </a:rPr>
              <a:t>tècnic</a:t>
            </a:r>
            <a:r>
              <a:rPr lang="en-US" sz="2400" b="1" dirty="0" smtClean="0">
                <a:latin typeface="Calibri"/>
                <a:cs typeface="Calibri"/>
                <a:sym typeface="Calibri"/>
              </a:rPr>
              <a:t>.</a:t>
            </a:r>
            <a:endParaRPr sz="2400" b="1" dirty="0"/>
          </a:p>
        </p:txBody>
      </p:sp>
      <p:sp>
        <p:nvSpPr>
          <p:cNvPr id="334" name="Google Shape;334;g12e70d67672_0_6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6" name="Google Shape;336;g12e70d67672_0_60"/>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92734" y="3090333"/>
            <a:ext cx="4044930" cy="2730077"/>
          </a:xfrm>
          <a:prstGeom prst="rect">
            <a:avLst/>
          </a:prstGeom>
        </p:spPr>
      </p:pic>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27"/>
        <p:cNvGrpSpPr/>
        <p:nvPr/>
      </p:nvGrpSpPr>
      <p:grpSpPr>
        <a:xfrm>
          <a:off x="0" y="0"/>
          <a:ext cx="0" cy="0"/>
          <a:chOff x="0" y="0"/>
          <a:chExt cx="0" cy="0"/>
        </a:xfrm>
      </p:grpSpPr>
      <p:sp>
        <p:nvSpPr>
          <p:cNvPr id="328" name="Google Shape;328;g12e70d67672_0_60"/>
          <p:cNvSpPr/>
          <p:nvPr/>
        </p:nvSpPr>
        <p:spPr>
          <a:xfrm>
            <a:off x="660050" y="1946726"/>
            <a:ext cx="4311396" cy="2499440"/>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329" name="Google Shape;329;g12e70d67672_0_60"/>
          <p:cNvSpPr txBox="1">
            <a:spLocks noGrp="1"/>
          </p:cNvSpPr>
          <p:nvPr>
            <p:ph type="title"/>
          </p:nvPr>
        </p:nvSpPr>
        <p:spPr>
          <a:xfrm>
            <a:off x="696285" y="383575"/>
            <a:ext cx="8330467" cy="1269771"/>
          </a:xfrm>
          <a:prstGeom prst="rect">
            <a:avLst/>
          </a:prstGeom>
          <a:noFill/>
          <a:ln>
            <a:noFill/>
          </a:ln>
        </p:spPr>
        <p:txBody>
          <a:bodyPr spcFirstLastPara="1" wrap="square" lIns="0" tIns="88900" rIns="0" bIns="0" anchor="t" anchorCtr="0">
            <a:spAutoFit/>
          </a:bodyPr>
          <a:lstStyle/>
          <a:p>
            <a:pPr marL="12700" marR="5080" lvl="0" indent="0" algn="l" rtl="0">
              <a:lnSpc>
                <a:spcPct val="107954"/>
              </a:lnSpc>
              <a:spcBef>
                <a:spcPts val="0"/>
              </a:spcBef>
              <a:spcAft>
                <a:spcPts val="0"/>
              </a:spcAft>
              <a:buSzPts val="1400"/>
              <a:buNone/>
            </a:pPr>
            <a:r>
              <a:rPr lang="en-US" sz="4000" b="1" dirty="0" smtClean="0">
                <a:solidFill>
                  <a:schemeClr val="dk2"/>
                </a:solidFill>
              </a:rPr>
              <a:t>3. </a:t>
            </a:r>
            <a:r>
              <a:rPr lang="en-US" sz="4000" b="1" dirty="0" err="1" smtClean="0">
                <a:solidFill>
                  <a:schemeClr val="dk2"/>
                </a:solidFill>
              </a:rPr>
              <a:t>Serveis</a:t>
            </a:r>
            <a:r>
              <a:rPr lang="en-US" sz="4000" b="1" dirty="0" smtClean="0">
                <a:solidFill>
                  <a:schemeClr val="dk2"/>
                </a:solidFill>
              </a:rPr>
              <a:t>. </a:t>
            </a:r>
            <a:r>
              <a:rPr lang="en-US" sz="3100" b="1" dirty="0" smtClean="0">
                <a:solidFill>
                  <a:schemeClr val="dk2"/>
                </a:solidFill>
              </a:rPr>
              <a:t>CONVENI </a:t>
            </a:r>
            <a:r>
              <a:rPr lang="en-US" sz="3100" b="1" dirty="0" err="1" smtClean="0">
                <a:solidFill>
                  <a:schemeClr val="dk2"/>
                </a:solidFill>
              </a:rPr>
              <a:t>Accessibilitat</a:t>
            </a:r>
            <a:r>
              <a:rPr lang="en-US" sz="3100" b="1" dirty="0" smtClean="0">
                <a:solidFill>
                  <a:schemeClr val="dk2"/>
                </a:solidFill>
              </a:rPr>
              <a:t> </a:t>
            </a:r>
            <a:r>
              <a:rPr lang="en-US" sz="3100" b="1" dirty="0">
                <a:solidFill>
                  <a:schemeClr val="dk2"/>
                </a:solidFill>
              </a:rPr>
              <a:t>COCEMFE </a:t>
            </a:r>
            <a:r>
              <a:rPr lang="en-US" sz="3100" b="1" dirty="0" smtClean="0">
                <a:solidFill>
                  <a:schemeClr val="dk2"/>
                </a:solidFill>
              </a:rPr>
              <a:t>Barcelona-TMB</a:t>
            </a:r>
            <a:endParaRPr sz="3100" b="1" dirty="0">
              <a:solidFill>
                <a:schemeClr val="dk2"/>
              </a:solidFill>
            </a:endParaRPr>
          </a:p>
        </p:txBody>
      </p:sp>
      <p:sp>
        <p:nvSpPr>
          <p:cNvPr id="330" name="Google Shape;330;g12e70d67672_0_60"/>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331" name="Google Shape;331;g12e70d67672_0_60"/>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0" lvl="0" indent="0" algn="l" rtl="0">
              <a:lnSpc>
                <a:spcPct val="103333"/>
              </a:lnSpc>
              <a:spcBef>
                <a:spcPts val="0"/>
              </a:spcBef>
              <a:spcAft>
                <a:spcPts val="0"/>
              </a:spcAft>
              <a:buSzPts val="1400"/>
              <a:buNone/>
            </a:pPr>
            <a:r>
              <a:rPr lang="en-US"/>
              <a:t>Projectes</a:t>
            </a:r>
            <a:endParaRPr/>
          </a:p>
        </p:txBody>
      </p:sp>
      <p:sp>
        <p:nvSpPr>
          <p:cNvPr id="332" name="Google Shape;332;g12e70d67672_0_60"/>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36</a:t>
            </a:fld>
            <a:endParaRPr/>
          </a:p>
        </p:txBody>
      </p:sp>
      <p:sp>
        <p:nvSpPr>
          <p:cNvPr id="333" name="Google Shape;333;g12e70d67672_0_60"/>
          <p:cNvSpPr txBox="1"/>
          <p:nvPr/>
        </p:nvSpPr>
        <p:spPr>
          <a:xfrm>
            <a:off x="5662325" y="1811264"/>
            <a:ext cx="5805425" cy="4330273"/>
          </a:xfrm>
          <a:prstGeom prst="rect">
            <a:avLst/>
          </a:prstGeom>
          <a:noFill/>
          <a:ln>
            <a:noFill/>
          </a:ln>
        </p:spPr>
        <p:txBody>
          <a:bodyPr spcFirstLastPara="1" wrap="square" lIns="0" tIns="12050" rIns="0" bIns="0" anchor="t" anchorCtr="0">
            <a:spAutoFit/>
          </a:bodyPr>
          <a:lstStyle/>
          <a:p>
            <a:pPr marL="0" marR="36195" lvl="0" indent="0" algn="l" rtl="0">
              <a:lnSpc>
                <a:spcPct val="114999"/>
              </a:lnSpc>
              <a:spcBef>
                <a:spcPts val="0"/>
              </a:spcBef>
              <a:spcAft>
                <a:spcPts val="0"/>
              </a:spcAft>
              <a:buClr>
                <a:srgbClr val="000000"/>
              </a:buClr>
              <a:buSzPts val="2400"/>
              <a:buFont typeface="Arial"/>
              <a:buNone/>
            </a:pPr>
            <a:r>
              <a:rPr lang="en-US" sz="2800" b="1" dirty="0" err="1" smtClean="0">
                <a:solidFill>
                  <a:schemeClr val="dk2"/>
                </a:solidFill>
                <a:latin typeface="Calibri"/>
                <a:cs typeface="Calibri"/>
                <a:sym typeface="Calibri"/>
              </a:rPr>
              <a:t>Acords</a:t>
            </a:r>
            <a:r>
              <a:rPr lang="en-US" sz="2800" b="1" dirty="0" smtClean="0">
                <a:solidFill>
                  <a:schemeClr val="dk2"/>
                </a:solidFill>
                <a:latin typeface="Calibri"/>
                <a:cs typeface="Calibri"/>
                <a:sym typeface="Calibri"/>
              </a:rPr>
              <a:t>:</a:t>
            </a:r>
            <a:endParaRPr sz="2800" b="1" dirty="0">
              <a:solidFill>
                <a:schemeClr val="dk2"/>
              </a:solidFill>
            </a:endParaRPr>
          </a:p>
          <a:p>
            <a:pPr marL="0" marR="36195" lvl="0" indent="0" algn="just" rtl="0">
              <a:lnSpc>
                <a:spcPct val="114999"/>
              </a:lnSpc>
              <a:spcBef>
                <a:spcPts val="0"/>
              </a:spcBef>
              <a:spcAft>
                <a:spcPts val="0"/>
              </a:spcAft>
              <a:buClr>
                <a:srgbClr val="000000"/>
              </a:buClr>
              <a:buSzPts val="2400"/>
              <a:buFont typeface="Arial"/>
              <a:buNone/>
            </a:pPr>
            <a:r>
              <a:rPr lang="en-US" sz="2400" b="0" i="0" u="none" strike="noStrike" cap="none" dirty="0" smtClean="0">
                <a:solidFill>
                  <a:srgbClr val="000000"/>
                </a:solidFill>
                <a:latin typeface="Calibri"/>
                <a:ea typeface="Calibri"/>
                <a:cs typeface="Calibri"/>
                <a:sym typeface="Calibri"/>
              </a:rPr>
              <a:t>COCEMFE </a:t>
            </a:r>
            <a:r>
              <a:rPr lang="en-US" sz="2400" b="0" i="0" u="none" strike="noStrike" cap="none" dirty="0">
                <a:solidFill>
                  <a:srgbClr val="000000"/>
                </a:solidFill>
                <a:latin typeface="Calibri"/>
                <a:ea typeface="Calibri"/>
                <a:cs typeface="Calibri"/>
                <a:sym typeface="Calibri"/>
              </a:rPr>
              <a:t>Barcelona </a:t>
            </a:r>
            <a:r>
              <a:rPr lang="en-US" sz="2400" b="0" i="0" u="none" strike="noStrike" cap="none" dirty="0" err="1">
                <a:solidFill>
                  <a:srgbClr val="000000"/>
                </a:solidFill>
                <a:latin typeface="Calibri"/>
                <a:ea typeface="Calibri"/>
                <a:cs typeface="Calibri"/>
                <a:sym typeface="Calibri"/>
              </a:rPr>
              <a:t>participa</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activament</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en</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jornades</a:t>
            </a:r>
            <a:r>
              <a:rPr lang="en-US" sz="2400" b="0" i="0" u="none" strike="noStrike" cap="none" dirty="0">
                <a:solidFill>
                  <a:srgbClr val="000000"/>
                </a:solidFill>
                <a:latin typeface="Calibri"/>
                <a:ea typeface="Calibri"/>
                <a:cs typeface="Calibri"/>
                <a:sym typeface="Calibri"/>
              </a:rPr>
              <a:t> de </a:t>
            </a:r>
            <a:r>
              <a:rPr lang="en-US" sz="2400" b="0" i="0" u="none" strike="noStrike" cap="none" dirty="0" err="1">
                <a:solidFill>
                  <a:srgbClr val="000000"/>
                </a:solidFill>
                <a:latin typeface="Calibri"/>
                <a:ea typeface="Calibri"/>
                <a:cs typeface="Calibri"/>
                <a:sym typeface="Calibri"/>
              </a:rPr>
              <a:t>treball</a:t>
            </a:r>
            <a:r>
              <a:rPr lang="en-US" sz="2400" b="0" i="0" u="none" strike="noStrike" cap="none" dirty="0">
                <a:solidFill>
                  <a:srgbClr val="000000"/>
                </a:solidFill>
                <a:latin typeface="Calibri"/>
                <a:ea typeface="Calibri"/>
                <a:cs typeface="Calibri"/>
                <a:sym typeface="Calibri"/>
              </a:rPr>
              <a:t> de TMB, sessions </a:t>
            </a:r>
            <a:r>
              <a:rPr lang="en-US" sz="2400" b="0" i="0" u="none" strike="noStrike" cap="none" dirty="0" err="1">
                <a:solidFill>
                  <a:srgbClr val="000000"/>
                </a:solidFill>
                <a:latin typeface="Calibri"/>
                <a:ea typeface="Calibri"/>
                <a:cs typeface="Calibri"/>
                <a:sym typeface="Calibri"/>
              </a:rPr>
              <a:t>i</a:t>
            </a:r>
            <a:r>
              <a:rPr lang="en-US" sz="2400" b="0" i="0" u="none" strike="noStrike" cap="none" dirty="0">
                <a:solidFill>
                  <a:srgbClr val="000000"/>
                </a:solidFill>
                <a:latin typeface="Calibri"/>
                <a:ea typeface="Calibri"/>
                <a:cs typeface="Calibri"/>
                <a:sym typeface="Calibri"/>
              </a:rPr>
              <a:t> </a:t>
            </a:r>
            <a:r>
              <a:rPr lang="en-US" sz="2400" b="0" i="0" u="none" strike="noStrike" cap="none" dirty="0" err="1">
                <a:solidFill>
                  <a:srgbClr val="000000"/>
                </a:solidFill>
                <a:latin typeface="Calibri"/>
                <a:ea typeface="Calibri"/>
                <a:cs typeface="Calibri"/>
                <a:sym typeface="Calibri"/>
              </a:rPr>
              <a:t>activitats</a:t>
            </a:r>
            <a:r>
              <a:rPr lang="en-US" sz="2400" b="0" i="0" u="none" strike="noStrike" cap="none" dirty="0">
                <a:solidFill>
                  <a:srgbClr val="000000"/>
                </a:solidFill>
                <a:latin typeface="Calibri"/>
                <a:ea typeface="Calibri"/>
                <a:cs typeface="Calibri"/>
                <a:sym typeface="Calibri"/>
              </a:rPr>
              <a:t> per a la </a:t>
            </a:r>
            <a:r>
              <a:rPr lang="en-US" sz="2400" b="0" i="0" u="none" strike="noStrike" cap="none" dirty="0" err="1">
                <a:solidFill>
                  <a:srgbClr val="000000"/>
                </a:solidFill>
                <a:latin typeface="Calibri"/>
                <a:ea typeface="Calibri"/>
                <a:cs typeface="Calibri"/>
                <a:sym typeface="Calibri"/>
              </a:rPr>
              <a:t>millora</a:t>
            </a:r>
            <a:r>
              <a:rPr lang="en-US" sz="2400" b="0" i="0" u="none" strike="noStrike" cap="none" dirty="0">
                <a:solidFill>
                  <a:srgbClr val="000000"/>
                </a:solidFill>
                <a:latin typeface="Calibri"/>
                <a:ea typeface="Calibri"/>
                <a:cs typeface="Calibri"/>
                <a:sym typeface="Calibri"/>
              </a:rPr>
              <a:t> de </a:t>
            </a:r>
            <a:r>
              <a:rPr lang="en-US" sz="2400" b="0" i="0" u="none" strike="noStrike" cap="none" dirty="0" err="1">
                <a:solidFill>
                  <a:srgbClr val="000000"/>
                </a:solidFill>
                <a:latin typeface="Calibri"/>
                <a:ea typeface="Calibri"/>
                <a:cs typeface="Calibri"/>
                <a:sym typeface="Calibri"/>
              </a:rPr>
              <a:t>l’accessibilitat</a:t>
            </a:r>
            <a:r>
              <a:rPr lang="en-US" sz="2400" b="0" i="0" u="none" strike="noStrike" cap="none" dirty="0">
                <a:solidFill>
                  <a:srgbClr val="000000"/>
                </a:solidFill>
                <a:latin typeface="Calibri"/>
                <a:ea typeface="Calibri"/>
                <a:cs typeface="Calibri"/>
                <a:sym typeface="Calibri"/>
              </a:rPr>
              <a:t> del Transport </a:t>
            </a:r>
            <a:r>
              <a:rPr lang="en-US" sz="2400" b="0" i="0" u="none" strike="noStrike" cap="none" dirty="0" err="1">
                <a:solidFill>
                  <a:srgbClr val="000000"/>
                </a:solidFill>
                <a:latin typeface="Calibri"/>
                <a:ea typeface="Calibri"/>
                <a:cs typeface="Calibri"/>
                <a:sym typeface="Calibri"/>
              </a:rPr>
              <a:t>Públic</a:t>
            </a:r>
            <a:r>
              <a:rPr lang="en-US" sz="2400" b="0" i="0" u="none" strike="noStrike" cap="none" dirty="0">
                <a:solidFill>
                  <a:srgbClr val="000000"/>
                </a:solidFill>
                <a:latin typeface="Calibri"/>
                <a:ea typeface="Calibri"/>
                <a:cs typeface="Calibri"/>
                <a:sym typeface="Calibri"/>
              </a:rPr>
              <a:t>. El </a:t>
            </a:r>
            <a:r>
              <a:rPr lang="en-US" sz="2400" b="0" i="0" u="none" strike="noStrike" cap="none" dirty="0" smtClean="0">
                <a:solidFill>
                  <a:srgbClr val="000000"/>
                </a:solidFill>
                <a:latin typeface="Calibri"/>
                <a:ea typeface="Calibri"/>
                <a:cs typeface="Calibri"/>
                <a:sym typeface="Calibri"/>
              </a:rPr>
              <a:t>2023, </a:t>
            </a:r>
            <a:r>
              <a:rPr lang="en-US" sz="2400" b="0" i="0" u="none" strike="noStrike" cap="none" dirty="0" err="1" smtClean="0">
                <a:solidFill>
                  <a:srgbClr val="000000"/>
                </a:solidFill>
                <a:latin typeface="Calibri"/>
                <a:ea typeface="Calibri"/>
                <a:cs typeface="Calibri"/>
                <a:sym typeface="Calibri"/>
              </a:rPr>
              <a:t>i</a:t>
            </a:r>
            <a:r>
              <a:rPr lang="en-US" sz="2400" b="0" i="0" u="none" strike="noStrike" cap="none" dirty="0" smtClean="0">
                <a:solidFill>
                  <a:srgbClr val="000000"/>
                </a:solidFill>
                <a:latin typeface="Calibri"/>
                <a:ea typeface="Calibri"/>
                <a:cs typeface="Calibri"/>
                <a:sym typeface="Calibri"/>
              </a:rPr>
              <a:t> </a:t>
            </a:r>
            <a:r>
              <a:rPr lang="en-US" sz="2400" b="0" i="0" u="none" strike="noStrike" cap="none" dirty="0" err="1" smtClean="0">
                <a:solidFill>
                  <a:srgbClr val="000000"/>
                </a:solidFill>
                <a:latin typeface="Calibri"/>
                <a:ea typeface="Calibri"/>
                <a:cs typeface="Calibri"/>
                <a:sym typeface="Calibri"/>
              </a:rPr>
              <a:t>d’accord</a:t>
            </a:r>
            <a:r>
              <a:rPr lang="en-US" sz="2400" b="0" i="0" u="none" strike="noStrike" cap="none" dirty="0" smtClean="0">
                <a:solidFill>
                  <a:srgbClr val="000000"/>
                </a:solidFill>
                <a:latin typeface="Calibri"/>
                <a:ea typeface="Calibri"/>
                <a:cs typeface="Calibri"/>
                <a:sym typeface="Calibri"/>
              </a:rPr>
              <a:t> </a:t>
            </a:r>
            <a:r>
              <a:rPr lang="en-US" sz="2400" b="0" i="0" u="none" strike="noStrike" cap="none" dirty="0" err="1" smtClean="0">
                <a:solidFill>
                  <a:srgbClr val="000000"/>
                </a:solidFill>
                <a:latin typeface="Calibri"/>
                <a:ea typeface="Calibri"/>
                <a:cs typeface="Calibri"/>
                <a:sym typeface="Calibri"/>
              </a:rPr>
              <a:t>amb</a:t>
            </a:r>
            <a:r>
              <a:rPr lang="en-US" sz="2400" b="0" i="0" u="none" strike="noStrike" cap="none" dirty="0" smtClean="0">
                <a:solidFill>
                  <a:srgbClr val="000000"/>
                </a:solidFill>
                <a:latin typeface="Calibri"/>
                <a:ea typeface="Calibri"/>
                <a:cs typeface="Calibri"/>
                <a:sym typeface="Calibri"/>
              </a:rPr>
              <a:t> el </a:t>
            </a:r>
            <a:r>
              <a:rPr lang="en-US" sz="2400" b="0" i="0" u="none" strike="noStrike" cap="none" dirty="0" err="1" smtClean="0">
                <a:solidFill>
                  <a:srgbClr val="000000"/>
                </a:solidFill>
                <a:latin typeface="Calibri"/>
                <a:ea typeface="Calibri"/>
                <a:cs typeface="Calibri"/>
                <a:sym typeface="Calibri"/>
              </a:rPr>
              <a:t>conveni</a:t>
            </a:r>
            <a:r>
              <a:rPr lang="en-US" sz="2400" b="0" i="0" u="none" strike="noStrike" cap="none" dirty="0" smtClean="0">
                <a:solidFill>
                  <a:srgbClr val="000000"/>
                </a:solidFill>
                <a:latin typeface="Calibri"/>
                <a:ea typeface="Calibri"/>
                <a:cs typeface="Calibri"/>
                <a:sym typeface="Calibri"/>
              </a:rPr>
              <a:t>, hem </a:t>
            </a:r>
            <a:r>
              <a:rPr lang="en-US" sz="2400" b="0" i="0" u="none" strike="noStrike" cap="none" dirty="0" err="1" smtClean="0">
                <a:solidFill>
                  <a:srgbClr val="000000"/>
                </a:solidFill>
                <a:latin typeface="Calibri"/>
                <a:ea typeface="Calibri"/>
                <a:cs typeface="Calibri"/>
                <a:sym typeface="Calibri"/>
              </a:rPr>
              <a:t>participat</a:t>
            </a:r>
            <a:r>
              <a:rPr lang="en-US" sz="2400" b="0" i="0" u="none" strike="noStrike" cap="none" dirty="0" smtClean="0">
                <a:solidFill>
                  <a:srgbClr val="000000"/>
                </a:solidFill>
                <a:latin typeface="Calibri"/>
                <a:ea typeface="Calibri"/>
                <a:cs typeface="Calibri"/>
                <a:sym typeface="Calibri"/>
              </a:rPr>
              <a:t> </a:t>
            </a:r>
            <a:r>
              <a:rPr lang="en-US" sz="2400" b="0" i="0" u="none" strike="noStrike" cap="none" dirty="0" err="1" smtClean="0">
                <a:solidFill>
                  <a:srgbClr val="000000"/>
                </a:solidFill>
                <a:latin typeface="Calibri"/>
                <a:ea typeface="Calibri"/>
                <a:cs typeface="Calibri"/>
                <a:sym typeface="Calibri"/>
              </a:rPr>
              <a:t>en</a:t>
            </a:r>
            <a:r>
              <a:rPr lang="en-US" sz="2400" b="0" i="0" u="none" strike="noStrike" cap="none" dirty="0" smtClean="0">
                <a:solidFill>
                  <a:srgbClr val="000000"/>
                </a:solidFill>
                <a:latin typeface="Calibri"/>
                <a:ea typeface="Calibri"/>
                <a:cs typeface="Calibri"/>
                <a:sym typeface="Calibri"/>
              </a:rPr>
              <a:t> </a:t>
            </a:r>
            <a:r>
              <a:rPr lang="en-US" sz="2400" b="0" i="0" u="none" strike="noStrike" cap="none" dirty="0" err="1" smtClean="0">
                <a:solidFill>
                  <a:srgbClr val="000000"/>
                </a:solidFill>
                <a:latin typeface="Calibri"/>
                <a:ea typeface="Calibri"/>
                <a:cs typeface="Calibri"/>
                <a:sym typeface="Calibri"/>
              </a:rPr>
              <a:t>diferents</a:t>
            </a:r>
            <a:r>
              <a:rPr lang="en-US" sz="2400" b="0" i="0" u="none" strike="noStrike" cap="none" dirty="0" smtClean="0">
                <a:solidFill>
                  <a:srgbClr val="000000"/>
                </a:solidFill>
                <a:latin typeface="Calibri"/>
                <a:ea typeface="Calibri"/>
                <a:cs typeface="Calibri"/>
                <a:sym typeface="Calibri"/>
              </a:rPr>
              <a:t> </a:t>
            </a:r>
            <a:r>
              <a:rPr lang="en-US" sz="2400" dirty="0" err="1" smtClean="0">
                <a:latin typeface="Calibri"/>
                <a:ea typeface="Calibri"/>
                <a:cs typeface="Calibri"/>
                <a:sym typeface="Calibri"/>
              </a:rPr>
              <a:t>accions</a:t>
            </a:r>
            <a:r>
              <a:rPr lang="en-US" sz="2400" dirty="0" smtClean="0">
                <a:latin typeface="Calibri"/>
                <a:ea typeface="Calibri"/>
                <a:cs typeface="Calibri"/>
                <a:sym typeface="Calibri"/>
              </a:rPr>
              <a:t> que </a:t>
            </a:r>
            <a:r>
              <a:rPr lang="en-US" sz="2400" dirty="0" err="1" smtClean="0">
                <a:latin typeface="Calibri"/>
                <a:ea typeface="Calibri"/>
                <a:cs typeface="Calibri"/>
                <a:sym typeface="Calibri"/>
              </a:rPr>
              <a:t>ens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han</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permès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verificar</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l’accessibilitat</a:t>
            </a:r>
            <a:r>
              <a:rPr lang="en-US" sz="2400" dirty="0" smtClean="0">
                <a:latin typeface="Calibri"/>
                <a:ea typeface="Calibri"/>
                <a:cs typeface="Calibri"/>
                <a:sym typeface="Calibri"/>
              </a:rPr>
              <a:t> real </a:t>
            </a:r>
            <a:r>
              <a:rPr lang="en-US" sz="2400" dirty="0" err="1" smtClean="0">
                <a:latin typeface="Calibri"/>
                <a:ea typeface="Calibri"/>
                <a:cs typeface="Calibri"/>
                <a:sym typeface="Calibri"/>
              </a:rPr>
              <a:t>dels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espais</a:t>
            </a:r>
            <a:r>
              <a:rPr lang="en-US" sz="2400" dirty="0" smtClean="0">
                <a:latin typeface="Calibri"/>
                <a:ea typeface="Calibri"/>
                <a:cs typeface="Calibri"/>
                <a:sym typeface="Calibri"/>
              </a:rPr>
              <a:t> </a:t>
            </a:r>
            <a:r>
              <a:rPr lang="en-US" sz="2400" dirty="0" err="1" smtClean="0">
                <a:latin typeface="Calibri"/>
                <a:ea typeface="Calibri"/>
                <a:cs typeface="Calibri"/>
                <a:sym typeface="Calibri"/>
              </a:rPr>
              <a:t>així</a:t>
            </a:r>
            <a:r>
              <a:rPr lang="en-US" sz="2400" dirty="0" smtClean="0">
                <a:latin typeface="Calibri"/>
                <a:ea typeface="Calibri"/>
                <a:cs typeface="Calibri"/>
                <a:sym typeface="Calibri"/>
              </a:rPr>
              <a:t> com </a:t>
            </a:r>
            <a:r>
              <a:rPr lang="en-US" sz="2400" dirty="0" err="1" smtClean="0">
                <a:latin typeface="Calibri"/>
                <a:ea typeface="Calibri"/>
                <a:cs typeface="Calibri"/>
                <a:sym typeface="Calibri"/>
              </a:rPr>
              <a:t>dels</a:t>
            </a:r>
            <a:r>
              <a:rPr lang="en-US" sz="2400" dirty="0" smtClean="0">
                <a:latin typeface="Calibri"/>
                <a:ea typeface="Calibri"/>
                <a:cs typeface="Calibri"/>
                <a:sym typeface="Calibri"/>
              </a:rPr>
              <a:t>  nous </a:t>
            </a:r>
            <a:r>
              <a:rPr lang="en-US" sz="2400" dirty="0" err="1" smtClean="0">
                <a:latin typeface="Calibri"/>
                <a:ea typeface="Calibri"/>
                <a:cs typeface="Calibri"/>
                <a:sym typeface="Calibri"/>
              </a:rPr>
              <a:t>vagons</a:t>
            </a:r>
            <a:r>
              <a:rPr lang="en-US" sz="2400" dirty="0" smtClean="0">
                <a:latin typeface="Calibri"/>
                <a:ea typeface="Calibri"/>
                <a:cs typeface="Calibri"/>
                <a:sym typeface="Calibri"/>
              </a:rPr>
              <a:t> de metro.</a:t>
            </a:r>
            <a:endParaRPr lang="en-US" sz="2400" b="0" i="0" u="none" strike="noStrike" cap="none" dirty="0" smtClean="0">
              <a:solidFill>
                <a:srgbClr val="000000"/>
              </a:solidFill>
              <a:latin typeface="Calibri"/>
              <a:ea typeface="Calibri"/>
              <a:cs typeface="Calibri"/>
              <a:sym typeface="Calibri"/>
            </a:endParaRPr>
          </a:p>
          <a:p>
            <a:pPr marL="0" marR="36195" lvl="0" indent="0" algn="just" rtl="0">
              <a:lnSpc>
                <a:spcPct val="114999"/>
              </a:lnSpc>
              <a:spcBef>
                <a:spcPts val="0"/>
              </a:spcBef>
              <a:spcAft>
                <a:spcPts val="0"/>
              </a:spcAft>
              <a:buClr>
                <a:srgbClr val="000000"/>
              </a:buClr>
              <a:buSzPts val="2400"/>
              <a:buFont typeface="Arial"/>
              <a:buNone/>
            </a:pPr>
            <a:endParaRPr sz="2400" dirty="0"/>
          </a:p>
        </p:txBody>
      </p:sp>
      <p:sp>
        <p:nvSpPr>
          <p:cNvPr id="334" name="Google Shape;334;g12e70d67672_0_6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36" name="Google Shape;336;g12e70d67672_0_60"/>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838" y="1946726"/>
            <a:ext cx="4329694" cy="2348438"/>
          </a:xfrm>
          <a:prstGeom prst="rect">
            <a:avLst/>
          </a:prstGeom>
        </p:spPr>
      </p:pic>
    </p:spTree>
    <p:extLst>
      <p:ext uri="{BB962C8B-B14F-4D97-AF65-F5344CB8AC3E}">
        <p14:creationId xmlns:p14="http://schemas.microsoft.com/office/powerpoint/2010/main" val="206179319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sp>
        <p:nvSpPr>
          <p:cNvPr id="459" name="Google Shape;459;p34"/>
          <p:cNvSpPr/>
          <p:nvPr/>
        </p:nvSpPr>
        <p:spPr>
          <a:xfrm>
            <a:off x="6169200" y="3495450"/>
            <a:ext cx="5357400" cy="157290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60" name="Google Shape;460;p34"/>
          <p:cNvSpPr txBox="1">
            <a:spLocks noGrp="1"/>
          </p:cNvSpPr>
          <p:nvPr>
            <p:ph type="title"/>
          </p:nvPr>
        </p:nvSpPr>
        <p:spPr>
          <a:xfrm>
            <a:off x="436575" y="177175"/>
            <a:ext cx="4642200" cy="689932"/>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b="1" dirty="0" smtClean="0">
                <a:solidFill>
                  <a:schemeClr val="dk2"/>
                </a:solidFill>
                <a:latin typeface="Arial"/>
                <a:ea typeface="Arial"/>
                <a:cs typeface="Arial"/>
                <a:sym typeface="Arial"/>
              </a:rPr>
              <a:t>4.Igualtat</a:t>
            </a:r>
            <a:endParaRPr b="1" dirty="0">
              <a:solidFill>
                <a:schemeClr val="dk2"/>
              </a:solidFill>
              <a:latin typeface="Arial"/>
              <a:ea typeface="Arial"/>
              <a:cs typeface="Arial"/>
              <a:sym typeface="Arial"/>
            </a:endParaRPr>
          </a:p>
        </p:txBody>
      </p:sp>
      <p:sp>
        <p:nvSpPr>
          <p:cNvPr id="461" name="Google Shape;461;p34"/>
          <p:cNvSpPr txBox="1"/>
          <p:nvPr/>
        </p:nvSpPr>
        <p:spPr>
          <a:xfrm>
            <a:off x="512775" y="1094625"/>
            <a:ext cx="8396700" cy="506100"/>
          </a:xfrm>
          <a:prstGeom prst="rect">
            <a:avLst/>
          </a:prstGeom>
          <a:noFill/>
          <a:ln>
            <a:noFill/>
          </a:ln>
        </p:spPr>
        <p:txBody>
          <a:bodyPr spcFirstLastPara="1" wrap="square" lIns="0" tIns="13325" rIns="0" bIns="0" anchor="t" anchorCtr="0">
            <a:spAutoFit/>
          </a:bodyPr>
          <a:lstStyle/>
          <a:p>
            <a:pPr marL="12700" marR="0" lvl="0" indent="0" algn="l" rtl="0">
              <a:lnSpc>
                <a:spcPct val="100000"/>
              </a:lnSpc>
              <a:spcBef>
                <a:spcPts val="0"/>
              </a:spcBef>
              <a:spcAft>
                <a:spcPts val="0"/>
              </a:spcAft>
              <a:buClr>
                <a:srgbClr val="000000"/>
              </a:buClr>
              <a:buSzPts val="3200"/>
              <a:buFont typeface="Arial"/>
              <a:buNone/>
            </a:pPr>
            <a:r>
              <a:rPr lang="en-US" sz="3200" b="1" i="0" u="none" strike="noStrike" cap="none">
                <a:solidFill>
                  <a:schemeClr val="dk2"/>
                </a:solidFill>
                <a:latin typeface="Calibri"/>
                <a:ea typeface="Calibri"/>
                <a:cs typeface="Calibri"/>
                <a:sym typeface="Calibri"/>
              </a:rPr>
              <a:t>Empoderament i Activació per a l’Ocupació</a:t>
            </a:r>
            <a:endParaRPr sz="3200" b="1" i="0" u="none" strike="noStrike" cap="none">
              <a:solidFill>
                <a:schemeClr val="dk2"/>
              </a:solidFill>
              <a:latin typeface="Calibri"/>
              <a:ea typeface="Calibri"/>
              <a:cs typeface="Calibri"/>
              <a:sym typeface="Calibri"/>
            </a:endParaRPr>
          </a:p>
        </p:txBody>
      </p:sp>
      <p:sp>
        <p:nvSpPr>
          <p:cNvPr id="462" name="Google Shape;462;p34"/>
          <p:cNvSpPr txBox="1"/>
          <p:nvPr/>
        </p:nvSpPr>
        <p:spPr>
          <a:xfrm>
            <a:off x="512776" y="1775659"/>
            <a:ext cx="11331600" cy="720710"/>
          </a:xfrm>
          <a:prstGeom prst="rect">
            <a:avLst/>
          </a:prstGeom>
          <a:noFill/>
          <a:ln>
            <a:noFill/>
          </a:ln>
        </p:spPr>
        <p:txBody>
          <a:bodyPr spcFirstLastPara="1" wrap="square" lIns="0" tIns="12700" rIns="0" bIns="0" anchor="t" anchorCtr="0">
            <a:spAutoFit/>
          </a:bodyPr>
          <a:lstStyle/>
          <a:p>
            <a:pPr marL="12700" marR="864235" lvl="0" indent="0" algn="l" rtl="0">
              <a:lnSpc>
                <a:spcPct val="115100"/>
              </a:lnSpc>
              <a:spcBef>
                <a:spcPts val="0"/>
              </a:spcBef>
              <a:spcAft>
                <a:spcPts val="0"/>
              </a:spcAft>
              <a:buClr>
                <a:srgbClr val="000000"/>
              </a:buClr>
              <a:buSzPts val="2400"/>
              <a:buFont typeface="Arial"/>
              <a:buNone/>
            </a:pPr>
            <a:r>
              <a:rPr lang="en-US" sz="2000" dirty="0" smtClean="0">
                <a:latin typeface="Calibri"/>
                <a:ea typeface="Calibri"/>
                <a:cs typeface="Calibri"/>
                <a:sym typeface="Calibri"/>
              </a:rPr>
              <a:t>COCEMFE </a:t>
            </a:r>
            <a:r>
              <a:rPr lang="en-US" sz="2000" b="0" i="0" u="none" strike="noStrike" cap="none" dirty="0" smtClean="0">
                <a:solidFill>
                  <a:srgbClr val="000000"/>
                </a:solidFill>
                <a:latin typeface="Calibri"/>
                <a:ea typeface="Calibri"/>
                <a:cs typeface="Calibri"/>
                <a:sym typeface="Calibri"/>
              </a:rPr>
              <a:t>Barcelona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gràcies</a:t>
            </a:r>
            <a:r>
              <a:rPr lang="en-US" sz="2000" b="0" i="0" u="none" strike="noStrike" cap="none" dirty="0">
                <a:solidFill>
                  <a:srgbClr val="000000"/>
                </a:solidFill>
                <a:latin typeface="Calibri"/>
                <a:ea typeface="Calibri"/>
                <a:cs typeface="Calibri"/>
                <a:sym typeface="Calibri"/>
              </a:rPr>
              <a:t> </a:t>
            </a:r>
            <a:r>
              <a:rPr lang="en-US" sz="2000" b="0" i="0" u="none" strike="noStrike" cap="none" dirty="0" smtClean="0">
                <a:solidFill>
                  <a:srgbClr val="000000"/>
                </a:solidFill>
                <a:latin typeface="Calibri"/>
                <a:ea typeface="Calibri"/>
                <a:cs typeface="Calibri"/>
                <a:sym typeface="Calibri"/>
              </a:rPr>
              <a:t>al </a:t>
            </a:r>
            <a:r>
              <a:rPr lang="en-US" sz="2000" b="0" i="0" u="none" strike="noStrike" cap="none" dirty="0" err="1" smtClean="0">
                <a:solidFill>
                  <a:srgbClr val="000000"/>
                </a:solidFill>
                <a:latin typeface="Calibri"/>
                <a:ea typeface="Calibri"/>
                <a:cs typeface="Calibri"/>
                <a:sym typeface="Calibri"/>
              </a:rPr>
              <a:t>Programa</a:t>
            </a:r>
            <a:r>
              <a:rPr lang="en-US" sz="2000" b="0" i="0" u="none" strike="noStrike" cap="none" dirty="0" smtClean="0">
                <a:solidFill>
                  <a:srgbClr val="000000"/>
                </a:solidFill>
                <a:latin typeface="Calibri"/>
                <a:ea typeface="Calibri"/>
                <a:cs typeface="Calibri"/>
                <a:sym typeface="Calibri"/>
              </a:rPr>
              <a:t> </a:t>
            </a:r>
            <a:r>
              <a:rPr lang="en-US" sz="2000" b="1" i="0" u="none" strike="noStrike" cap="none" dirty="0" smtClean="0">
                <a:solidFill>
                  <a:srgbClr val="000000"/>
                </a:solidFill>
                <a:latin typeface="Calibri"/>
                <a:ea typeface="Calibri"/>
                <a:cs typeface="Calibri"/>
                <a:sym typeface="Calibri"/>
              </a:rPr>
              <a:t>MOU-TE: </a:t>
            </a:r>
            <a:r>
              <a:rPr lang="en-US" sz="2000" b="1" i="0" u="none" strike="noStrike" cap="none" dirty="0" err="1" smtClean="0">
                <a:solidFill>
                  <a:srgbClr val="000000"/>
                </a:solidFill>
                <a:latin typeface="Calibri"/>
                <a:ea typeface="Calibri"/>
                <a:cs typeface="Calibri"/>
                <a:sym typeface="Calibri"/>
              </a:rPr>
              <a:t>forma’t</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i</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ocupa’t</a:t>
            </a:r>
            <a:r>
              <a:rPr lang="en-US" sz="2000" b="1" i="0" u="none" strike="noStrike" cap="none" dirty="0" smtClean="0">
                <a:solidFill>
                  <a:srgbClr val="000000"/>
                </a:solidFill>
                <a:latin typeface="Calibri"/>
                <a:ea typeface="Calibri"/>
                <a:cs typeface="Calibri"/>
                <a:sym typeface="Calibri"/>
              </a:rPr>
              <a:t> </a:t>
            </a:r>
            <a:r>
              <a:rPr lang="en-US" sz="2000" dirty="0" smtClean="0">
                <a:latin typeface="Calibri"/>
                <a:ea typeface="Calibri"/>
                <a:cs typeface="Calibri"/>
                <a:sym typeface="Calibri"/>
              </a:rPr>
              <a:t>ha</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atès</a:t>
            </a:r>
            <a:r>
              <a:rPr lang="en-US" sz="2000" b="0" i="0" u="none" strike="noStrike" cap="none" dirty="0">
                <a:solidFill>
                  <a:srgbClr val="000000"/>
                </a:solidFill>
                <a:latin typeface="Calibri"/>
                <a:ea typeface="Calibri"/>
                <a:cs typeface="Calibri"/>
                <a:sym typeface="Calibri"/>
              </a:rPr>
              <a:t> </a:t>
            </a:r>
            <a:r>
              <a:rPr lang="en-US" sz="2000" dirty="0" smtClean="0">
                <a:latin typeface="Calibri"/>
                <a:ea typeface="Calibri"/>
                <a:cs typeface="Calibri"/>
                <a:sym typeface="Calibri"/>
              </a:rPr>
              <a:t>el</a:t>
            </a:r>
            <a:r>
              <a:rPr lang="en-US" sz="2000" b="0" i="0" u="none" strike="noStrike" cap="none" dirty="0" smtClean="0">
                <a:solidFill>
                  <a:srgbClr val="000000"/>
                </a:solidFill>
                <a:latin typeface="Calibri"/>
                <a:ea typeface="Calibri"/>
                <a:cs typeface="Calibri"/>
                <a:sym typeface="Calibri"/>
              </a:rPr>
              <a:t> </a:t>
            </a:r>
            <a:r>
              <a:rPr lang="en-US" sz="2000" b="1" i="0" u="none" strike="noStrike" cap="none" dirty="0" smtClean="0">
                <a:solidFill>
                  <a:srgbClr val="000000"/>
                </a:solidFill>
                <a:latin typeface="Calibri"/>
                <a:ea typeface="Calibri"/>
                <a:cs typeface="Calibri"/>
                <a:sym typeface="Calibri"/>
              </a:rPr>
              <a:t>2023,  37 </a:t>
            </a:r>
            <a:r>
              <a:rPr lang="en-US" sz="2000" b="1" i="0" u="none" strike="noStrike" cap="none" dirty="0" err="1" smtClean="0">
                <a:solidFill>
                  <a:srgbClr val="000000"/>
                </a:solidFill>
                <a:latin typeface="Calibri"/>
                <a:ea typeface="Calibri"/>
                <a:cs typeface="Calibri"/>
                <a:sym typeface="Calibri"/>
              </a:rPr>
              <a:t>dones</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amb</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discapacitat</a:t>
            </a:r>
            <a:r>
              <a:rPr lang="en-US" sz="2000" b="1" dirty="0" smtClean="0">
                <a:latin typeface="Calibri"/>
                <a:ea typeface="Calibri"/>
                <a:cs typeface="Calibri"/>
                <a:sym typeface="Calibri"/>
              </a:rPr>
              <a:t>, 6 de les </a:t>
            </a:r>
            <a:r>
              <a:rPr lang="en-US" sz="2000" b="1" dirty="0" err="1" smtClean="0">
                <a:latin typeface="Calibri"/>
                <a:ea typeface="Calibri"/>
                <a:cs typeface="Calibri"/>
                <a:sym typeface="Calibri"/>
              </a:rPr>
              <a:t>quals</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s’han</a:t>
            </a:r>
            <a:r>
              <a:rPr lang="en-US" sz="2000" b="1" dirty="0" smtClean="0">
                <a:latin typeface="Calibri"/>
                <a:ea typeface="Calibri"/>
                <a:cs typeface="Calibri"/>
                <a:sym typeface="Calibri"/>
              </a:rPr>
              <a:t> incorporate </a:t>
            </a:r>
            <a:r>
              <a:rPr lang="en-US" sz="2000" b="1" dirty="0" err="1" smtClean="0">
                <a:latin typeface="Calibri"/>
                <a:ea typeface="Calibri"/>
                <a:cs typeface="Calibri"/>
                <a:sym typeface="Calibri"/>
              </a:rPr>
              <a:t>en</a:t>
            </a:r>
            <a:r>
              <a:rPr lang="en-US" sz="2000" b="1" dirty="0" smtClean="0">
                <a:latin typeface="Calibri"/>
                <a:ea typeface="Calibri"/>
                <a:cs typeface="Calibri"/>
                <a:sym typeface="Calibri"/>
              </a:rPr>
              <a:t> el </a:t>
            </a:r>
            <a:r>
              <a:rPr lang="en-US" sz="2000" b="1" dirty="0" err="1" smtClean="0">
                <a:latin typeface="Calibri"/>
                <a:ea typeface="Calibri"/>
                <a:cs typeface="Calibri"/>
                <a:sym typeface="Calibri"/>
              </a:rPr>
              <a:t>mercat</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laboral</a:t>
            </a:r>
            <a:r>
              <a:rPr lang="en-US" sz="2000" b="1" i="0" u="none" strike="noStrike" cap="none" dirty="0" smtClean="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p:txBody>
      </p:sp>
      <p:sp>
        <p:nvSpPr>
          <p:cNvPr id="463" name="Google Shape;463;p34"/>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464" name="Google Shape;464;p34"/>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Dones</a:t>
            </a:r>
            <a:endParaRPr/>
          </a:p>
        </p:txBody>
      </p:sp>
      <p:sp>
        <p:nvSpPr>
          <p:cNvPr id="465" name="Google Shape;465;p34"/>
          <p:cNvSpPr txBox="1">
            <a:spLocks noGrp="1"/>
          </p:cNvSpPr>
          <p:nvPr>
            <p:ph type="sldNum" idx="12"/>
          </p:nvPr>
        </p:nvSpPr>
        <p:spPr>
          <a:xfrm>
            <a:off x="11068811" y="6465214"/>
            <a:ext cx="231900" cy="1779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37</a:t>
            </a:fld>
            <a:endParaRPr/>
          </a:p>
        </p:txBody>
      </p:sp>
      <p:sp>
        <p:nvSpPr>
          <p:cNvPr id="466" name="Google Shape;466;p34"/>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467" name="Google Shape;467;p34"/>
          <p:cNvPicPr preferRelativeResize="0"/>
          <p:nvPr/>
        </p:nvPicPr>
        <p:blipFill rotWithShape="1">
          <a:blip r:embed="rId3">
            <a:alphaModFix/>
          </a:blip>
          <a:srcRect/>
          <a:stretch/>
        </p:blipFill>
        <p:spPr>
          <a:xfrm>
            <a:off x="950838" y="3042825"/>
            <a:ext cx="4956324" cy="2478149"/>
          </a:xfrm>
          <a:prstGeom prst="rect">
            <a:avLst/>
          </a:prstGeom>
          <a:noFill/>
          <a:ln>
            <a:noFill/>
          </a:ln>
        </p:spPr>
      </p:pic>
      <p:sp>
        <p:nvSpPr>
          <p:cNvPr id="468" name="Google Shape;468;p34"/>
          <p:cNvSpPr txBox="1"/>
          <p:nvPr/>
        </p:nvSpPr>
        <p:spPr>
          <a:xfrm>
            <a:off x="6244225" y="3684150"/>
            <a:ext cx="5450400" cy="1214100"/>
          </a:xfrm>
          <a:prstGeom prst="rect">
            <a:avLst/>
          </a:prstGeom>
          <a:noFill/>
          <a:ln>
            <a:noFill/>
          </a:ln>
        </p:spPr>
        <p:txBody>
          <a:bodyPr spcFirstLastPara="1" wrap="square" lIns="91425" tIns="91425" rIns="91425" bIns="91425" anchor="ctr" anchorCtr="0">
            <a:noAutofit/>
          </a:bodyPr>
          <a:lstStyle/>
          <a:p>
            <a:pPr marL="0" marR="5080" lvl="0" indent="0" algn="l" rtl="0">
              <a:lnSpc>
                <a:spcPct val="114999"/>
              </a:lnSpc>
              <a:spcBef>
                <a:spcPts val="1885"/>
              </a:spcBef>
              <a:spcAft>
                <a:spcPts val="0"/>
              </a:spcAft>
              <a:buClr>
                <a:schemeClr val="dk1"/>
              </a:buClr>
              <a:buSzPts val="2400"/>
              <a:buFont typeface="Arial"/>
              <a:buNone/>
            </a:pPr>
            <a:r>
              <a:rPr lang="en-US" sz="2000" b="0" i="0" u="none" strike="noStrike" cap="none" dirty="0" err="1">
                <a:solidFill>
                  <a:schemeClr val="dk1"/>
                </a:solidFill>
                <a:latin typeface="Calibri"/>
                <a:ea typeface="Calibri"/>
                <a:cs typeface="Calibri"/>
                <a:sym typeface="Calibri"/>
              </a:rPr>
              <a:t>Difusió</a:t>
            </a:r>
            <a:r>
              <a:rPr lang="en-US" sz="2000" b="0" i="0" u="none" strike="noStrike" cap="none" dirty="0">
                <a:solidFill>
                  <a:schemeClr val="dk1"/>
                </a:solidFill>
                <a:latin typeface="Calibri"/>
                <a:ea typeface="Calibri"/>
                <a:cs typeface="Calibri"/>
                <a:sym typeface="Calibri"/>
              </a:rPr>
              <a:t> </a:t>
            </a:r>
            <a:r>
              <a:rPr lang="en-US" sz="2000" b="0" i="0" u="none" strike="noStrike" cap="none" dirty="0" smtClean="0">
                <a:solidFill>
                  <a:schemeClr val="dk1"/>
                </a:solidFill>
                <a:latin typeface="Calibri"/>
                <a:ea typeface="Calibri"/>
                <a:cs typeface="Calibri"/>
                <a:sym typeface="Calibri"/>
              </a:rPr>
              <a:t>Manifest  </a:t>
            </a:r>
            <a:r>
              <a:rPr lang="en-US" sz="2000" b="0" i="0" u="none" strike="noStrike" cap="none" dirty="0">
                <a:solidFill>
                  <a:schemeClr val="dk1"/>
                </a:solidFill>
                <a:latin typeface="Calibri"/>
                <a:ea typeface="Calibri"/>
                <a:cs typeface="Calibri"/>
                <a:sym typeface="Calibri"/>
              </a:rPr>
              <a:t>8 de </a:t>
            </a:r>
            <a:r>
              <a:rPr lang="en-US" sz="2000" b="0" i="0" u="none" strike="noStrike" cap="none" dirty="0" err="1" smtClean="0">
                <a:solidFill>
                  <a:schemeClr val="dk1"/>
                </a:solidFill>
                <a:latin typeface="Calibri"/>
                <a:ea typeface="Calibri"/>
                <a:cs typeface="Calibri"/>
                <a:sym typeface="Calibri"/>
              </a:rPr>
              <a:t>març</a:t>
            </a:r>
            <a:r>
              <a:rPr lang="en-US" sz="2000" b="0" i="0" u="none" strike="noStrike" cap="none" dirty="0" smtClean="0">
                <a:solidFill>
                  <a:schemeClr val="dk1"/>
                </a:solidFill>
                <a:latin typeface="Calibri"/>
                <a:ea typeface="Calibri"/>
                <a:cs typeface="Calibri"/>
                <a:sym typeface="Calibri"/>
              </a:rPr>
              <a:t> – </a:t>
            </a:r>
            <a:r>
              <a:rPr lang="en-US" sz="2000" b="0" i="0" u="none" strike="noStrike" cap="none" dirty="0" err="1" smtClean="0">
                <a:solidFill>
                  <a:schemeClr val="dk1"/>
                </a:solidFill>
                <a:latin typeface="Calibri"/>
                <a:ea typeface="Calibri"/>
                <a:cs typeface="Calibri"/>
                <a:sym typeface="Calibri"/>
              </a:rPr>
              <a:t>Dia</a:t>
            </a:r>
            <a:r>
              <a:rPr lang="en-US" sz="2000" b="0" i="0" u="none" strike="noStrike" cap="none" dirty="0" smtClean="0">
                <a:solidFill>
                  <a:schemeClr val="dk1"/>
                </a:solidFill>
                <a:latin typeface="Calibri"/>
                <a:ea typeface="Calibri"/>
                <a:cs typeface="Calibri"/>
                <a:sym typeface="Calibri"/>
              </a:rPr>
              <a:t> de la Dona </a:t>
            </a:r>
            <a:r>
              <a:rPr lang="en-US" sz="2000" b="0" i="0" u="none" strike="noStrike" cap="none" dirty="0" err="1">
                <a:solidFill>
                  <a:schemeClr val="dk1"/>
                </a:solidFill>
                <a:latin typeface="Calibri"/>
                <a:ea typeface="Calibri"/>
                <a:cs typeface="Calibri"/>
                <a:sym typeface="Calibri"/>
              </a:rPr>
              <a:t>i</a:t>
            </a:r>
            <a:r>
              <a:rPr lang="en-US" sz="2000" b="0" i="0" u="none" strike="noStrike" cap="none" dirty="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Manifest </a:t>
            </a:r>
            <a:r>
              <a:rPr lang="en-US" sz="2000" b="0" i="0" u="none" strike="noStrike" cap="none" dirty="0" smtClean="0">
                <a:solidFill>
                  <a:schemeClr val="dk1"/>
                </a:solidFill>
                <a:latin typeface="Calibri"/>
                <a:ea typeface="Calibri"/>
                <a:cs typeface="Calibri"/>
                <a:sym typeface="Calibri"/>
              </a:rPr>
              <a:t>25 </a:t>
            </a:r>
            <a:r>
              <a:rPr lang="en-US" sz="2000" b="0" i="0" u="none" strike="noStrike" cap="none" dirty="0">
                <a:solidFill>
                  <a:schemeClr val="dk1"/>
                </a:solidFill>
                <a:latin typeface="Calibri"/>
                <a:ea typeface="Calibri"/>
                <a:cs typeface="Calibri"/>
                <a:sym typeface="Calibri"/>
              </a:rPr>
              <a:t>de </a:t>
            </a:r>
            <a:r>
              <a:rPr lang="en-US" sz="2000" b="0" i="0" u="none" strike="noStrike" cap="none" dirty="0" err="1">
                <a:solidFill>
                  <a:schemeClr val="dk1"/>
                </a:solidFill>
                <a:latin typeface="Calibri"/>
                <a:ea typeface="Calibri"/>
                <a:cs typeface="Calibri"/>
                <a:sym typeface="Calibri"/>
              </a:rPr>
              <a:t>Novembre</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en</a:t>
            </a:r>
            <a:r>
              <a:rPr lang="en-US" sz="2000" b="0" i="0" u="none" strike="noStrike" cap="none" dirty="0">
                <a:solidFill>
                  <a:schemeClr val="dk1"/>
                </a:solidFill>
                <a:latin typeface="Calibri"/>
                <a:ea typeface="Calibri"/>
                <a:cs typeface="Calibri"/>
                <a:sym typeface="Calibri"/>
              </a:rPr>
              <a:t> el marc del </a:t>
            </a:r>
            <a:r>
              <a:rPr lang="en-US" sz="2000" b="0" i="0" u="none" strike="noStrike" cap="none" dirty="0" err="1">
                <a:solidFill>
                  <a:schemeClr val="dk1"/>
                </a:solidFill>
                <a:latin typeface="Calibri"/>
                <a:ea typeface="Calibri"/>
                <a:cs typeface="Calibri"/>
                <a:sym typeface="Calibri"/>
              </a:rPr>
              <a:t>Dia</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Internacional</a:t>
            </a:r>
            <a:r>
              <a:rPr lang="en-US" sz="2000" b="0" i="0" u="none" strike="noStrike" cap="none" dirty="0">
                <a:solidFill>
                  <a:schemeClr val="dk1"/>
                </a:solidFill>
                <a:latin typeface="Calibri"/>
                <a:ea typeface="Calibri"/>
                <a:cs typeface="Calibri"/>
                <a:sym typeface="Calibri"/>
              </a:rPr>
              <a:t> de </a:t>
            </a:r>
            <a:r>
              <a:rPr lang="en-US" sz="2000" b="0" i="0" u="none" strike="noStrike" cap="none" dirty="0" err="1">
                <a:solidFill>
                  <a:schemeClr val="dk1"/>
                </a:solidFill>
                <a:latin typeface="Calibri"/>
                <a:ea typeface="Calibri"/>
                <a:cs typeface="Calibri"/>
                <a:sym typeface="Calibri"/>
              </a:rPr>
              <a:t>l’eliminació</a:t>
            </a:r>
            <a:r>
              <a:rPr lang="en-US" sz="2000" b="0" i="0" u="none" strike="noStrike" cap="none" dirty="0">
                <a:solidFill>
                  <a:schemeClr val="dk1"/>
                </a:solidFill>
                <a:latin typeface="Calibri"/>
                <a:ea typeface="Calibri"/>
                <a:cs typeface="Calibri"/>
                <a:sym typeface="Calibri"/>
              </a:rPr>
              <a:t> de la </a:t>
            </a:r>
            <a:r>
              <a:rPr lang="en-US" sz="2000" b="0" i="0" u="none" strike="noStrike" cap="none" dirty="0" err="1">
                <a:solidFill>
                  <a:schemeClr val="dk1"/>
                </a:solidFill>
                <a:latin typeface="Calibri"/>
                <a:ea typeface="Calibri"/>
                <a:cs typeface="Calibri"/>
                <a:sym typeface="Calibri"/>
              </a:rPr>
              <a:t>violència</a:t>
            </a:r>
            <a:r>
              <a:rPr lang="en-US" sz="2000" b="0" i="0" u="none" strike="noStrike" cap="none" dirty="0">
                <a:solidFill>
                  <a:schemeClr val="dk1"/>
                </a:solidFill>
                <a:latin typeface="Calibri"/>
                <a:ea typeface="Calibri"/>
                <a:cs typeface="Calibri"/>
                <a:sym typeface="Calibri"/>
              </a:rPr>
              <a:t> contra les </a:t>
            </a:r>
            <a:r>
              <a:rPr lang="en-US" sz="2000" b="0" i="0" u="none" strike="noStrike" cap="none" dirty="0" err="1">
                <a:solidFill>
                  <a:schemeClr val="dk1"/>
                </a:solidFill>
                <a:latin typeface="Calibri"/>
                <a:ea typeface="Calibri"/>
                <a:cs typeface="Calibri"/>
                <a:sym typeface="Calibri"/>
              </a:rPr>
              <a:t>dones</a:t>
            </a:r>
            <a:r>
              <a:rPr lang="en-US" sz="2000" b="0" i="0" u="none" strike="noStrike" cap="none" dirty="0">
                <a:solidFill>
                  <a:schemeClr val="dk1"/>
                </a:solidFill>
                <a:latin typeface="Calibri"/>
                <a:ea typeface="Calibri"/>
                <a:cs typeface="Calibri"/>
                <a:sym typeface="Calibri"/>
              </a:rPr>
              <a:t>. </a:t>
            </a:r>
            <a:endParaRPr sz="1000" b="0" i="0" u="none" strike="noStrike" cap="none" dirty="0">
              <a:solidFill>
                <a:srgbClr val="000000"/>
              </a:solidFill>
              <a:latin typeface="Calibri"/>
              <a:ea typeface="Calibri"/>
              <a:cs typeface="Calibri"/>
              <a:sym typeface="Calibri"/>
            </a:endParaRPr>
          </a:p>
        </p:txBody>
      </p:sp>
      <p:pic>
        <p:nvPicPr>
          <p:cNvPr id="469" name="Google Shape;469;p34"/>
          <p:cNvPicPr preferRelativeResize="0"/>
          <p:nvPr/>
        </p:nvPicPr>
        <p:blipFill>
          <a:blip r:embed="rId4">
            <a:alphaModFix/>
          </a:blip>
          <a:stretch>
            <a:fillRect/>
          </a:stretch>
        </p:blipFill>
        <p:spPr>
          <a:xfrm>
            <a:off x="8981900" y="177175"/>
            <a:ext cx="2712730" cy="1464974"/>
          </a:xfrm>
          <a:prstGeom prst="rect">
            <a:avLst/>
          </a:prstGeom>
          <a:noFill/>
          <a:ln>
            <a:no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12e70d67672_0_71"/>
          <p:cNvSpPr/>
          <p:nvPr/>
        </p:nvSpPr>
        <p:spPr>
          <a:xfrm>
            <a:off x="643874" y="2568903"/>
            <a:ext cx="3881400" cy="265920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g12e70d67672_0_71"/>
          <p:cNvSpPr/>
          <p:nvPr/>
        </p:nvSpPr>
        <p:spPr>
          <a:xfrm>
            <a:off x="5058450" y="2497050"/>
            <a:ext cx="6618000" cy="281340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g12e70d67672_0_71"/>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7" name="Google Shape;477;g12e70d67672_0_71"/>
          <p:cNvSpPr txBox="1">
            <a:spLocks noGrp="1"/>
          </p:cNvSpPr>
          <p:nvPr>
            <p:ph type="title"/>
          </p:nvPr>
        </p:nvSpPr>
        <p:spPr>
          <a:xfrm>
            <a:off x="567267" y="200525"/>
            <a:ext cx="10811508" cy="1649154"/>
          </a:xfrm>
          <a:prstGeom prst="rect">
            <a:avLst/>
          </a:prstGeom>
          <a:noFill/>
          <a:ln>
            <a:noFill/>
          </a:ln>
        </p:spPr>
        <p:txBody>
          <a:bodyPr spcFirstLastPara="1" wrap="square" lIns="0" tIns="142225" rIns="0" bIns="0" anchor="t" anchorCtr="0">
            <a:spAutoFit/>
          </a:bodyPr>
          <a:lstStyle/>
          <a:p>
            <a:pPr marL="12700" lvl="0" indent="0" algn="l" rtl="0">
              <a:spcBef>
                <a:spcPts val="0"/>
              </a:spcBef>
              <a:spcAft>
                <a:spcPts val="0"/>
              </a:spcAft>
              <a:buSzPts val="1400"/>
              <a:buNone/>
            </a:pPr>
            <a:r>
              <a:rPr lang="es-ES" sz="5200" b="1" dirty="0" smtClean="0">
                <a:solidFill>
                  <a:schemeClr val="bg2"/>
                </a:solidFill>
              </a:rPr>
              <a:t>4. </a:t>
            </a:r>
            <a:r>
              <a:rPr lang="es-ES" sz="5200" b="1" dirty="0" err="1" smtClean="0">
                <a:solidFill>
                  <a:schemeClr val="bg2"/>
                </a:solidFill>
              </a:rPr>
              <a:t>Igualtat</a:t>
            </a:r>
            <a:endParaRPr sz="5200" b="1" dirty="0">
              <a:solidFill>
                <a:schemeClr val="bg2"/>
              </a:solidFill>
            </a:endParaRPr>
          </a:p>
          <a:p>
            <a:pPr marL="12700" lvl="0" indent="0" algn="l" rtl="0">
              <a:lnSpc>
                <a:spcPct val="100000"/>
              </a:lnSpc>
              <a:spcBef>
                <a:spcPts val="745"/>
              </a:spcBef>
              <a:spcAft>
                <a:spcPts val="0"/>
              </a:spcAft>
              <a:buSzPts val="1400"/>
              <a:buNone/>
            </a:pPr>
            <a:r>
              <a:rPr lang="en-US" sz="4000" b="1" dirty="0">
                <a:solidFill>
                  <a:schemeClr val="dk2"/>
                </a:solidFill>
              </a:rPr>
              <a:t>Barcelona Women Acceleration Week</a:t>
            </a:r>
            <a:endParaRPr sz="4000" dirty="0">
              <a:solidFill>
                <a:schemeClr val="dk2"/>
              </a:solidFill>
            </a:endParaRPr>
          </a:p>
        </p:txBody>
      </p:sp>
      <p:sp>
        <p:nvSpPr>
          <p:cNvPr id="478" name="Google Shape;478;g12e70d67672_0_71"/>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479" name="Google Shape;479;g12e70d67672_0_71"/>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Dones</a:t>
            </a:r>
            <a:endParaRPr/>
          </a:p>
        </p:txBody>
      </p:sp>
      <p:sp>
        <p:nvSpPr>
          <p:cNvPr id="480" name="Google Shape;480;g12e70d67672_0_71"/>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38</a:t>
            </a:fld>
            <a:endParaRPr/>
          </a:p>
        </p:txBody>
      </p:sp>
      <p:sp>
        <p:nvSpPr>
          <p:cNvPr id="481" name="Google Shape;481;g12e70d67672_0_71"/>
          <p:cNvSpPr txBox="1"/>
          <p:nvPr/>
        </p:nvSpPr>
        <p:spPr>
          <a:xfrm>
            <a:off x="5384801" y="2662500"/>
            <a:ext cx="6486300" cy="936154"/>
          </a:xfrm>
          <a:prstGeom prst="rect">
            <a:avLst/>
          </a:prstGeom>
          <a:noFill/>
          <a:ln>
            <a:noFill/>
          </a:ln>
        </p:spPr>
        <p:txBody>
          <a:bodyPr spcFirstLastPara="1" wrap="square" lIns="0" tIns="12700" rIns="0" bIns="0" anchor="t" anchorCtr="0">
            <a:spAutoFit/>
          </a:bodyPr>
          <a:lstStyle/>
          <a:p>
            <a:pPr marL="0" marR="5080" lvl="0" indent="0" algn="l" rtl="0">
              <a:lnSpc>
                <a:spcPct val="100000"/>
              </a:lnSpc>
              <a:spcBef>
                <a:spcPts val="0"/>
              </a:spcBef>
              <a:spcAft>
                <a:spcPts val="0"/>
              </a:spcAft>
              <a:buNone/>
            </a:pPr>
            <a:r>
              <a:rPr lang="en-US" sz="2000" b="0" i="0" u="none" strike="noStrike" cap="none" dirty="0">
                <a:solidFill>
                  <a:srgbClr val="000000"/>
                </a:solidFill>
                <a:latin typeface="Calibri"/>
                <a:ea typeface="Calibri"/>
                <a:cs typeface="Calibri"/>
                <a:sym typeface="Calibri"/>
              </a:rPr>
              <a:t>COCEMFE Barcelona </a:t>
            </a:r>
            <a:r>
              <a:rPr lang="en-US" sz="2000" b="1" i="0" u="none" strike="noStrike" cap="none" dirty="0" err="1">
                <a:solidFill>
                  <a:schemeClr val="dk2"/>
                </a:solidFill>
                <a:latin typeface="Calibri"/>
                <a:ea typeface="Calibri"/>
                <a:cs typeface="Calibri"/>
                <a:sym typeface="Calibri"/>
              </a:rPr>
              <a:t>participa</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en</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l’organització</a:t>
            </a:r>
            <a:r>
              <a:rPr lang="en-US" sz="2000" b="1" i="0" u="none" strike="noStrike" cap="none" dirty="0">
                <a:solidFill>
                  <a:schemeClr val="dk2"/>
                </a:solidFill>
                <a:latin typeface="Calibri"/>
                <a:ea typeface="Calibri"/>
                <a:cs typeface="Calibri"/>
                <a:sym typeface="Calibri"/>
              </a:rPr>
              <a:t> del </a:t>
            </a:r>
            <a:r>
              <a:rPr lang="en-US" sz="2000" b="1" i="0" u="none" strike="noStrike" cap="none" dirty="0" smtClean="0">
                <a:solidFill>
                  <a:schemeClr val="dk2"/>
                </a:solidFill>
                <a:latin typeface="Calibri"/>
                <a:ea typeface="Calibri"/>
                <a:cs typeface="Calibri"/>
                <a:sym typeface="Calibri"/>
              </a:rPr>
              <a:t>BWAW, que </a:t>
            </a:r>
            <a:r>
              <a:rPr lang="en-US" sz="2000" b="1" i="0" u="none" strike="noStrike" cap="none" dirty="0" err="1" smtClean="0">
                <a:solidFill>
                  <a:schemeClr val="dk2"/>
                </a:solidFill>
                <a:latin typeface="Calibri"/>
                <a:ea typeface="Calibri"/>
                <a:cs typeface="Calibri"/>
                <a:sym typeface="Calibri"/>
              </a:rPr>
              <a:t>es</a:t>
            </a:r>
            <a:r>
              <a:rPr lang="en-US" sz="2000" b="1" i="0" u="none" strike="noStrike" cap="none" dirty="0" smtClean="0">
                <a:solidFill>
                  <a:schemeClr val="dk2"/>
                </a:solidFill>
                <a:latin typeface="Calibri"/>
                <a:ea typeface="Calibri"/>
                <a:cs typeface="Calibri"/>
                <a:sym typeface="Calibri"/>
              </a:rPr>
              <a:t> </a:t>
            </a:r>
            <a:r>
              <a:rPr lang="en-US" sz="2000" b="1" i="0" u="none" strike="noStrike" cap="none" dirty="0" err="1" smtClean="0">
                <a:solidFill>
                  <a:schemeClr val="dk2"/>
                </a:solidFill>
                <a:latin typeface="Calibri"/>
                <a:ea typeface="Calibri"/>
                <a:cs typeface="Calibri"/>
                <a:sym typeface="Calibri"/>
              </a:rPr>
              <a:t>duu</a:t>
            </a:r>
            <a:r>
              <a:rPr lang="en-US" sz="2000" b="1" i="0" u="none" strike="noStrike" cap="none" dirty="0" smtClean="0">
                <a:solidFill>
                  <a:schemeClr val="dk2"/>
                </a:solidFill>
                <a:latin typeface="Calibri"/>
                <a:ea typeface="Calibri"/>
                <a:cs typeface="Calibri"/>
                <a:sym typeface="Calibri"/>
              </a:rPr>
              <a:t> a </a:t>
            </a:r>
            <a:r>
              <a:rPr lang="en-US" sz="2000" b="1" i="0" u="none" strike="noStrike" cap="none" dirty="0" err="1" smtClean="0">
                <a:solidFill>
                  <a:schemeClr val="dk2"/>
                </a:solidFill>
                <a:latin typeface="Calibri"/>
                <a:ea typeface="Calibri"/>
                <a:cs typeface="Calibri"/>
                <a:sym typeface="Calibri"/>
              </a:rPr>
              <a:t>terme</a:t>
            </a:r>
            <a:r>
              <a:rPr lang="en-US" sz="2000" b="1" i="0" u="none" strike="noStrike" cap="none" dirty="0" smtClean="0">
                <a:solidFill>
                  <a:schemeClr val="dk2"/>
                </a:solidFill>
                <a:latin typeface="Calibri"/>
                <a:ea typeface="Calibri"/>
                <a:cs typeface="Calibri"/>
                <a:sym typeface="Calibri"/>
              </a:rPr>
              <a:t> </a:t>
            </a:r>
            <a:r>
              <a:rPr lang="en-US" sz="2000" b="1" i="0" u="none" strike="noStrike" cap="none" dirty="0" err="1" smtClean="0">
                <a:solidFill>
                  <a:schemeClr val="dk2"/>
                </a:solidFill>
                <a:latin typeface="Calibri"/>
                <a:ea typeface="Calibri"/>
                <a:cs typeface="Calibri"/>
                <a:sym typeface="Calibri"/>
              </a:rPr>
              <a:t>cada</a:t>
            </a:r>
            <a:r>
              <a:rPr lang="en-US" sz="2000" b="1" i="0" u="none" strike="noStrike" cap="none" dirty="0" smtClean="0">
                <a:solidFill>
                  <a:schemeClr val="dk2"/>
                </a:solidFill>
                <a:latin typeface="Calibri"/>
                <a:ea typeface="Calibri"/>
                <a:cs typeface="Calibri"/>
                <a:sym typeface="Calibri"/>
              </a:rPr>
              <a:t> any </a:t>
            </a:r>
            <a:r>
              <a:rPr lang="en-US" sz="2000" b="1" i="0" u="none" strike="noStrike" cap="none" dirty="0" err="1" smtClean="0">
                <a:solidFill>
                  <a:schemeClr val="dk2"/>
                </a:solidFill>
                <a:latin typeface="Calibri"/>
                <a:ea typeface="Calibri"/>
                <a:cs typeface="Calibri"/>
                <a:sym typeface="Calibri"/>
              </a:rPr>
              <a:t>durant</a:t>
            </a:r>
            <a:r>
              <a:rPr lang="en-US" sz="2000" b="1" i="0" u="none" strike="noStrike" cap="none" dirty="0" smtClean="0">
                <a:solidFill>
                  <a:schemeClr val="dk2"/>
                </a:solidFill>
                <a:latin typeface="Calibri"/>
                <a:ea typeface="Calibri"/>
                <a:cs typeface="Calibri"/>
                <a:sym typeface="Calibri"/>
              </a:rPr>
              <a:t> 3 dies </a:t>
            </a:r>
            <a:r>
              <a:rPr lang="en-US" sz="2000" b="1" i="0" u="none" strike="noStrike" cap="none" dirty="0" err="1" smtClean="0">
                <a:solidFill>
                  <a:schemeClr val="dk2"/>
                </a:solidFill>
                <a:latin typeface="Calibri"/>
                <a:ea typeface="Calibri"/>
                <a:cs typeface="Calibri"/>
                <a:sym typeface="Calibri"/>
              </a:rPr>
              <a:t>entorn</a:t>
            </a:r>
            <a:r>
              <a:rPr lang="en-US" sz="2000" b="1" i="0" u="none" strike="noStrike" cap="none" dirty="0" smtClean="0">
                <a:solidFill>
                  <a:schemeClr val="dk2"/>
                </a:solidFill>
                <a:latin typeface="Calibri"/>
                <a:ea typeface="Calibri"/>
                <a:cs typeface="Calibri"/>
                <a:sym typeface="Calibri"/>
              </a:rPr>
              <a:t> del 8 de </a:t>
            </a:r>
            <a:r>
              <a:rPr lang="en-US" sz="2000" b="1" i="0" u="none" strike="noStrike" cap="none" dirty="0" err="1" smtClean="0">
                <a:solidFill>
                  <a:schemeClr val="dk2"/>
                </a:solidFill>
                <a:latin typeface="Calibri"/>
                <a:ea typeface="Calibri"/>
                <a:cs typeface="Calibri"/>
                <a:sym typeface="Calibri"/>
              </a:rPr>
              <a:t>març</a:t>
            </a:r>
            <a:r>
              <a:rPr lang="en-US" sz="2000" b="1" i="0" u="none" strike="noStrike" cap="none" dirty="0" smtClean="0">
                <a:solidFill>
                  <a:schemeClr val="dk2"/>
                </a:solidFill>
                <a:latin typeface="Calibri"/>
                <a:ea typeface="Calibri"/>
                <a:cs typeface="Calibri"/>
                <a:sym typeface="Calibri"/>
              </a:rPr>
              <a:t>.</a:t>
            </a:r>
            <a:endParaRPr sz="2000" b="0" i="0" u="none" strike="noStrike" cap="none" dirty="0">
              <a:solidFill>
                <a:srgbClr val="000000"/>
              </a:solidFill>
              <a:latin typeface="Calibri"/>
              <a:ea typeface="Calibri"/>
              <a:cs typeface="Calibri"/>
              <a:sym typeface="Calibri"/>
            </a:endParaRPr>
          </a:p>
        </p:txBody>
      </p:sp>
      <p:sp>
        <p:nvSpPr>
          <p:cNvPr id="483" name="Google Shape;483;g12e70d67672_0_71"/>
          <p:cNvSpPr txBox="1"/>
          <p:nvPr/>
        </p:nvSpPr>
        <p:spPr>
          <a:xfrm>
            <a:off x="5313150" y="3624226"/>
            <a:ext cx="6236100" cy="1723518"/>
          </a:xfrm>
          <a:prstGeom prst="rect">
            <a:avLst/>
          </a:prstGeom>
          <a:noFill/>
          <a:ln>
            <a:noFill/>
          </a:ln>
        </p:spPr>
        <p:txBody>
          <a:bodyPr spcFirstLastPara="1" wrap="square" lIns="91425" tIns="91425" rIns="91425" bIns="91425" anchor="t" anchorCtr="0">
            <a:spAutoFit/>
          </a:bodyPr>
          <a:lstStyle/>
          <a:p>
            <a:pPr marL="0" marR="0" lvl="0" indent="0" algn="just" rtl="0">
              <a:lnSpc>
                <a:spcPct val="100000"/>
              </a:lnSpc>
              <a:spcBef>
                <a:spcPts val="0"/>
              </a:spcBef>
              <a:spcAft>
                <a:spcPts val="0"/>
              </a:spcAft>
              <a:buClr>
                <a:srgbClr val="000000"/>
              </a:buClr>
              <a:buSzPts val="2400"/>
              <a:buFont typeface="Arial"/>
              <a:buNone/>
            </a:pPr>
            <a:r>
              <a:rPr lang="en-US" sz="2000" b="0" i="0" u="none" strike="noStrike" cap="none" dirty="0" err="1">
                <a:solidFill>
                  <a:schemeClr val="dk1"/>
                </a:solidFill>
                <a:latin typeface="Calibri"/>
                <a:ea typeface="Calibri"/>
                <a:cs typeface="Calibri"/>
                <a:sym typeface="Calibri"/>
              </a:rPr>
              <a:t>L’objectiu</a:t>
            </a:r>
            <a:r>
              <a:rPr lang="en-US" sz="2000" b="0" i="0" u="none" strike="noStrike" cap="none" dirty="0">
                <a:solidFill>
                  <a:schemeClr val="dk1"/>
                </a:solidFill>
                <a:latin typeface="Calibri"/>
                <a:ea typeface="Calibri"/>
                <a:cs typeface="Calibri"/>
                <a:sym typeface="Calibri"/>
              </a:rPr>
              <a:t> del BWAW </a:t>
            </a:r>
            <a:r>
              <a:rPr lang="en-US" sz="2000" b="0" i="0" u="none" strike="noStrike" cap="none" dirty="0" err="1">
                <a:solidFill>
                  <a:schemeClr val="dk1"/>
                </a:solidFill>
                <a:latin typeface="Calibri"/>
                <a:ea typeface="Calibri"/>
                <a:cs typeface="Calibri"/>
                <a:sym typeface="Calibri"/>
              </a:rPr>
              <a:t>és</a:t>
            </a:r>
            <a:r>
              <a:rPr lang="en-US" sz="2000" b="0" i="0" u="none" strike="noStrike" cap="none" dirty="0">
                <a:solidFill>
                  <a:schemeClr val="dk1"/>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accelerar</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i</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dinamitzar</a:t>
            </a:r>
            <a:r>
              <a:rPr lang="en-US" sz="2000" b="1" i="0" u="none" strike="noStrike" cap="none" dirty="0">
                <a:solidFill>
                  <a:schemeClr val="dk2"/>
                </a:solidFill>
                <a:latin typeface="Calibri"/>
                <a:ea typeface="Calibri"/>
                <a:cs typeface="Calibri"/>
                <a:sym typeface="Calibri"/>
              </a:rPr>
              <a:t> la </a:t>
            </a:r>
            <a:r>
              <a:rPr lang="en-US" sz="2000" b="1" i="0" u="none" strike="noStrike" cap="none" dirty="0" err="1">
                <a:solidFill>
                  <a:schemeClr val="dk2"/>
                </a:solidFill>
                <a:latin typeface="Calibri"/>
                <a:ea typeface="Calibri"/>
                <a:cs typeface="Calibri"/>
                <a:sym typeface="Calibri"/>
              </a:rPr>
              <a:t>igualtat</a:t>
            </a:r>
            <a:r>
              <a:rPr lang="en-US" sz="2000" b="1" i="0" u="none" strike="noStrike" cap="none" dirty="0">
                <a:solidFill>
                  <a:schemeClr val="dk2"/>
                </a:solidFill>
                <a:latin typeface="Calibri"/>
                <a:ea typeface="Calibri"/>
                <a:cs typeface="Calibri"/>
                <a:sym typeface="Calibri"/>
              </a:rPr>
              <a:t> de </a:t>
            </a:r>
            <a:r>
              <a:rPr lang="en-US" sz="2000" b="1" i="0" u="none" strike="noStrike" cap="none" dirty="0" err="1">
                <a:solidFill>
                  <a:schemeClr val="dk2"/>
                </a:solidFill>
                <a:latin typeface="Calibri"/>
                <a:ea typeface="Calibri"/>
                <a:cs typeface="Calibri"/>
                <a:sym typeface="Calibri"/>
              </a:rPr>
              <a:t>gènere</a:t>
            </a:r>
            <a:r>
              <a:rPr lang="en-US" sz="2000" b="0" i="0" u="none" strike="noStrike" cap="none" dirty="0">
                <a:solidFill>
                  <a:schemeClr val="dk1"/>
                </a:solidFill>
                <a:latin typeface="Calibri"/>
                <a:ea typeface="Calibri"/>
                <a:cs typeface="Calibri"/>
                <a:sym typeface="Calibri"/>
              </a:rPr>
              <a:t> per </a:t>
            </a:r>
            <a:r>
              <a:rPr lang="en-US" sz="2000" b="0" i="0" u="none" strike="noStrike" cap="none" dirty="0" err="1">
                <a:solidFill>
                  <a:schemeClr val="dk1"/>
                </a:solidFill>
                <a:latin typeface="Calibri"/>
                <a:ea typeface="Calibri"/>
                <a:cs typeface="Calibri"/>
                <a:sym typeface="Calibri"/>
              </a:rPr>
              <a:t>ajudar</a:t>
            </a:r>
            <a:r>
              <a:rPr lang="en-US" sz="2000" b="0" i="0" u="none" strike="noStrike" cap="none" dirty="0">
                <a:solidFill>
                  <a:schemeClr val="dk1"/>
                </a:solidFill>
                <a:latin typeface="Calibri"/>
                <a:ea typeface="Calibri"/>
                <a:cs typeface="Calibri"/>
                <a:sym typeface="Calibri"/>
              </a:rPr>
              <a:t> a </a:t>
            </a:r>
            <a:r>
              <a:rPr lang="en-US" sz="2000" b="0" i="0" u="none" strike="noStrike" cap="none" dirty="0" err="1">
                <a:solidFill>
                  <a:schemeClr val="dk1"/>
                </a:solidFill>
                <a:latin typeface="Calibri"/>
                <a:ea typeface="Calibri"/>
                <a:cs typeface="Calibri"/>
                <a:sym typeface="Calibri"/>
              </a:rPr>
              <a:t>aconseguir</a:t>
            </a:r>
            <a:r>
              <a:rPr lang="en-US" sz="2000" b="0" i="0" u="none" strike="noStrike" cap="none" dirty="0">
                <a:solidFill>
                  <a:schemeClr val="dk1"/>
                </a:solidFill>
                <a:latin typeface="Calibri"/>
                <a:ea typeface="Calibri"/>
                <a:cs typeface="Calibri"/>
                <a:sym typeface="Calibri"/>
              </a:rPr>
              <a:t> la </a:t>
            </a:r>
            <a:r>
              <a:rPr lang="en-US" sz="2000" b="0" i="0" u="none" strike="noStrike" cap="none" dirty="0" err="1">
                <a:solidFill>
                  <a:schemeClr val="dk1"/>
                </a:solidFill>
                <a:latin typeface="Calibri"/>
                <a:ea typeface="Calibri"/>
                <a:cs typeface="Calibri"/>
                <a:sym typeface="Calibri"/>
              </a:rPr>
              <a:t>participació</a:t>
            </a:r>
            <a:r>
              <a:rPr lang="en-US" sz="2000" b="0" i="0" u="none" strike="noStrike" cap="none" dirty="0">
                <a:solidFill>
                  <a:schemeClr val="dk1"/>
                </a:solidFill>
                <a:latin typeface="Calibri"/>
                <a:ea typeface="Calibri"/>
                <a:cs typeface="Calibri"/>
                <a:sym typeface="Calibri"/>
              </a:rPr>
              <a:t> plena </a:t>
            </a:r>
            <a:r>
              <a:rPr lang="en-US" sz="2000" b="0" i="0" u="none" strike="noStrike" cap="none" dirty="0" err="1">
                <a:solidFill>
                  <a:schemeClr val="dk1"/>
                </a:solidFill>
                <a:latin typeface="Calibri"/>
                <a:ea typeface="Calibri"/>
                <a:cs typeface="Calibri"/>
                <a:sym typeface="Calibri"/>
              </a:rPr>
              <a:t>i</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en</a:t>
            </a:r>
            <a:r>
              <a:rPr lang="en-US" sz="2000" b="0" i="0" u="none" strike="noStrike" cap="none" dirty="0">
                <a:solidFill>
                  <a:schemeClr val="dk1"/>
                </a:solidFill>
                <a:latin typeface="Calibri"/>
                <a:ea typeface="Calibri"/>
                <a:cs typeface="Calibri"/>
                <a:sym typeface="Calibri"/>
              </a:rPr>
              <a:t> </a:t>
            </a:r>
            <a:r>
              <a:rPr lang="en-US" sz="2000" b="0" i="0" u="none" strike="noStrike" cap="none" dirty="0" err="1">
                <a:solidFill>
                  <a:schemeClr val="dk1"/>
                </a:solidFill>
                <a:latin typeface="Calibri"/>
                <a:ea typeface="Calibri"/>
                <a:cs typeface="Calibri"/>
                <a:sym typeface="Calibri"/>
              </a:rPr>
              <a:t>igualtat</a:t>
            </a:r>
            <a:r>
              <a:rPr lang="en-US" sz="2000" b="0" i="0" u="none" strike="noStrike" cap="none" dirty="0">
                <a:solidFill>
                  <a:schemeClr val="dk1"/>
                </a:solidFill>
                <a:latin typeface="Calibri"/>
                <a:ea typeface="Calibri"/>
                <a:cs typeface="Calibri"/>
                <a:sym typeface="Calibri"/>
              </a:rPr>
              <a:t> de </a:t>
            </a:r>
            <a:r>
              <a:rPr lang="en-US" sz="2000" b="0" i="0" u="none" strike="noStrike" cap="none" dirty="0" err="1" smtClean="0">
                <a:solidFill>
                  <a:schemeClr val="dk1"/>
                </a:solidFill>
                <a:latin typeface="Calibri"/>
                <a:ea typeface="Calibri"/>
                <a:cs typeface="Calibri"/>
                <a:sym typeface="Calibri"/>
              </a:rPr>
              <a:t>condicions</a:t>
            </a:r>
            <a:r>
              <a:rPr lang="en-US" sz="2000" b="0" i="0" u="none" strike="noStrike" cap="none" dirty="0" smtClean="0">
                <a:solidFill>
                  <a:schemeClr val="dk1"/>
                </a:solidFill>
                <a:latin typeface="Calibri"/>
                <a:ea typeface="Calibri"/>
                <a:cs typeface="Calibri"/>
                <a:sym typeface="Calibri"/>
              </a:rPr>
              <a:t> de les </a:t>
            </a:r>
            <a:r>
              <a:rPr lang="en-US" sz="2000" b="0" i="0" u="none" strike="noStrike" cap="none" dirty="0" err="1" smtClean="0">
                <a:solidFill>
                  <a:schemeClr val="dk1"/>
                </a:solidFill>
                <a:latin typeface="Calibri"/>
                <a:ea typeface="Calibri"/>
                <a:cs typeface="Calibri"/>
                <a:sym typeface="Calibri"/>
              </a:rPr>
              <a:t>dones</a:t>
            </a:r>
            <a:r>
              <a:rPr lang="en-US" sz="2000" b="0" i="0" u="none" strike="noStrike" cap="none" dirty="0" smtClean="0">
                <a:solidFill>
                  <a:schemeClr val="dk1"/>
                </a:solidFill>
                <a:latin typeface="Calibri"/>
                <a:ea typeface="Calibri"/>
                <a:cs typeface="Calibri"/>
                <a:sym typeface="Calibri"/>
              </a:rPr>
              <a:t> </a:t>
            </a:r>
            <a:r>
              <a:rPr lang="en-US" sz="2000" b="0" i="0" u="none" strike="noStrike" cap="none" dirty="0" err="1" smtClean="0">
                <a:solidFill>
                  <a:schemeClr val="dk1"/>
                </a:solidFill>
                <a:latin typeface="Calibri"/>
                <a:ea typeface="Calibri"/>
                <a:cs typeface="Calibri"/>
                <a:sym typeface="Calibri"/>
              </a:rPr>
              <a:t>en</a:t>
            </a:r>
            <a:r>
              <a:rPr lang="en-US" sz="2000" b="0" i="0" u="none" strike="noStrike" cap="none" dirty="0" smtClean="0">
                <a:solidFill>
                  <a:schemeClr val="dk1"/>
                </a:solidFill>
                <a:latin typeface="Calibri"/>
                <a:ea typeface="Calibri"/>
                <a:cs typeface="Calibri"/>
                <a:sym typeface="Calibri"/>
              </a:rPr>
              <a:t> el </a:t>
            </a:r>
            <a:r>
              <a:rPr lang="en-US" sz="2000" b="0" i="0" u="none" strike="noStrike" cap="none" dirty="0" err="1" smtClean="0">
                <a:solidFill>
                  <a:schemeClr val="dk1"/>
                </a:solidFill>
                <a:latin typeface="Calibri"/>
                <a:ea typeface="Calibri"/>
                <a:cs typeface="Calibri"/>
                <a:sym typeface="Calibri"/>
              </a:rPr>
              <a:t>món</a:t>
            </a:r>
            <a:r>
              <a:rPr lang="en-US" sz="2000" b="0" i="0" u="none" strike="noStrike" cap="none" dirty="0" smtClean="0">
                <a:solidFill>
                  <a:schemeClr val="dk1"/>
                </a:solidFill>
                <a:latin typeface="Calibri"/>
                <a:ea typeface="Calibri"/>
                <a:cs typeface="Calibri"/>
                <a:sym typeface="Calibri"/>
              </a:rPr>
              <a:t> </a:t>
            </a:r>
            <a:r>
              <a:rPr lang="en-US" sz="2000" b="0" i="0" u="none" strike="noStrike" cap="none" dirty="0" err="1" smtClean="0">
                <a:solidFill>
                  <a:schemeClr val="dk1"/>
                </a:solidFill>
                <a:latin typeface="Calibri"/>
                <a:ea typeface="Calibri"/>
                <a:cs typeface="Calibri"/>
                <a:sym typeface="Calibri"/>
              </a:rPr>
              <a:t>laboral</a:t>
            </a:r>
            <a:r>
              <a:rPr lang="en-US" sz="2000" b="0" i="0" u="none" strike="noStrike" cap="none" dirty="0" smtClean="0">
                <a:solidFill>
                  <a:schemeClr val="dk1"/>
                </a:solidFill>
                <a:latin typeface="Calibri"/>
                <a:ea typeface="Calibri"/>
                <a:cs typeface="Calibri"/>
                <a:sym typeface="Calibri"/>
              </a:rPr>
              <a:t>.</a:t>
            </a:r>
          </a:p>
          <a:p>
            <a:pPr marL="0" marR="0" lvl="0" indent="0" algn="just" rtl="0">
              <a:lnSpc>
                <a:spcPct val="100000"/>
              </a:lnSpc>
              <a:spcBef>
                <a:spcPts val="0"/>
              </a:spcBef>
              <a:spcAft>
                <a:spcPts val="0"/>
              </a:spcAft>
              <a:buClr>
                <a:srgbClr val="000000"/>
              </a:buClr>
              <a:buSzPts val="2400"/>
              <a:buFont typeface="Arial"/>
              <a:buNone/>
            </a:pPr>
            <a:r>
              <a:rPr lang="en-US" sz="2000" dirty="0" smtClean="0">
                <a:solidFill>
                  <a:schemeClr val="dk1"/>
                </a:solidFill>
                <a:latin typeface="Calibri"/>
                <a:ea typeface="Calibri"/>
                <a:cs typeface="Calibri"/>
                <a:sym typeface="Calibri"/>
              </a:rPr>
              <a:t>30</a:t>
            </a:r>
            <a:r>
              <a:rPr lang="en-US" sz="2000" dirty="0" smtClean="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sessions, </a:t>
            </a:r>
            <a:r>
              <a:rPr lang="en-US" sz="2000" dirty="0" err="1" smtClean="0">
                <a:solidFill>
                  <a:schemeClr val="dk1"/>
                </a:solidFill>
                <a:latin typeface="Calibri"/>
                <a:ea typeface="Calibri"/>
                <a:cs typeface="Calibri"/>
                <a:sym typeface="Calibri"/>
              </a:rPr>
              <a:t>més</a:t>
            </a:r>
            <a:r>
              <a:rPr lang="en-US" sz="2000" dirty="0" smtClean="0">
                <a:solidFill>
                  <a:schemeClr val="dk1"/>
                </a:solidFill>
                <a:latin typeface="Calibri"/>
                <a:ea typeface="Calibri"/>
                <a:cs typeface="Calibri"/>
                <a:sym typeface="Calibri"/>
              </a:rPr>
              <a:t> de </a:t>
            </a:r>
            <a:r>
              <a:rPr lang="en-US" sz="2000" dirty="0" smtClean="0">
                <a:solidFill>
                  <a:schemeClr val="dk1"/>
                </a:solidFill>
                <a:latin typeface="Calibri"/>
                <a:ea typeface="Calibri"/>
                <a:cs typeface="Calibri"/>
                <a:sym typeface="Calibri"/>
              </a:rPr>
              <a:t>4.000</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persones</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assistents</a:t>
            </a:r>
            <a:r>
              <a:rPr lang="en-US" sz="2000" dirty="0" smtClean="0">
                <a:solidFill>
                  <a:schemeClr val="dk1"/>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+60 </a:t>
            </a:r>
            <a:r>
              <a:rPr lang="en-US" sz="2000" dirty="0" err="1" smtClean="0">
                <a:solidFill>
                  <a:schemeClr val="dk1"/>
                </a:solidFill>
                <a:latin typeface="Calibri"/>
                <a:ea typeface="Calibri"/>
                <a:cs typeface="Calibri"/>
                <a:sym typeface="Calibri"/>
              </a:rPr>
              <a:t>persones</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intervinents</a:t>
            </a:r>
            <a:r>
              <a:rPr lang="en-US" sz="2000" dirty="0" smtClean="0">
                <a:solidFill>
                  <a:schemeClr val="dk1"/>
                </a:solidFill>
                <a:latin typeface="Calibri"/>
                <a:ea typeface="Calibri"/>
                <a:cs typeface="Calibri"/>
                <a:sym typeface="Calibri"/>
              </a:rPr>
              <a:t>, la </a:t>
            </a:r>
            <a:r>
              <a:rPr lang="en-US" sz="2000" dirty="0" err="1" smtClean="0">
                <a:solidFill>
                  <a:schemeClr val="dk1"/>
                </a:solidFill>
                <a:latin typeface="Calibri"/>
                <a:ea typeface="Calibri"/>
                <a:cs typeface="Calibri"/>
                <a:sym typeface="Calibri"/>
              </a:rPr>
              <a:t>majoria</a:t>
            </a:r>
            <a:r>
              <a:rPr lang="en-US" sz="2000" dirty="0" smtClean="0">
                <a:solidFill>
                  <a:schemeClr val="dk1"/>
                </a:solidFill>
                <a:latin typeface="Calibri"/>
                <a:ea typeface="Calibri"/>
                <a:cs typeface="Calibri"/>
                <a:sym typeface="Calibri"/>
              </a:rPr>
              <a:t> </a:t>
            </a:r>
            <a:r>
              <a:rPr lang="en-US" sz="2000" dirty="0" err="1" smtClean="0">
                <a:solidFill>
                  <a:schemeClr val="dk1"/>
                </a:solidFill>
                <a:latin typeface="Calibri"/>
                <a:ea typeface="Calibri"/>
                <a:cs typeface="Calibri"/>
                <a:sym typeface="Calibri"/>
              </a:rPr>
              <a:t>dones</a:t>
            </a:r>
            <a:r>
              <a:rPr lang="en-US" sz="2000" dirty="0" smtClean="0">
                <a:solidFill>
                  <a:schemeClr val="dk1"/>
                </a:solidFill>
                <a:latin typeface="Calibri"/>
                <a:ea typeface="Calibri"/>
                <a:cs typeface="Calibri"/>
                <a:sym typeface="Calibri"/>
              </a:rPr>
              <a:t>.</a:t>
            </a:r>
            <a:endParaRPr sz="2000" b="0" i="0" u="none" strike="noStrike" cap="none" dirty="0">
              <a:solidFill>
                <a:schemeClr val="dk1"/>
              </a:solidFill>
              <a:latin typeface="Calibri"/>
              <a:ea typeface="Calibri"/>
              <a:cs typeface="Calibri"/>
              <a:sym typeface="Calibri"/>
            </a:endParaRPr>
          </a:p>
        </p:txBody>
      </p:sp>
      <p:pic>
        <p:nvPicPr>
          <p:cNvPr id="484" name="Google Shape;484;g12e70d67672_0_71"/>
          <p:cNvPicPr preferRelativeResize="0"/>
          <p:nvPr/>
        </p:nvPicPr>
        <p:blipFill>
          <a:blip r:embed="rId3">
            <a:alphaModFix/>
          </a:blip>
          <a:stretch>
            <a:fillRect/>
          </a:stretch>
        </p:blipFill>
        <p:spPr>
          <a:xfrm>
            <a:off x="8981900" y="177175"/>
            <a:ext cx="2712730" cy="1464974"/>
          </a:xfrm>
          <a:prstGeom prst="rect">
            <a:avLst/>
          </a:prstGeom>
          <a:noFill/>
          <a:ln>
            <a:noFill/>
          </a:ln>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9171" y="3086790"/>
            <a:ext cx="4040803" cy="2399227"/>
          </a:xfrm>
          <a:prstGeom prst="rect">
            <a:avLst/>
          </a:prstGeom>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488"/>
        <p:cNvGrpSpPr/>
        <p:nvPr/>
      </p:nvGrpSpPr>
      <p:grpSpPr>
        <a:xfrm>
          <a:off x="0" y="0"/>
          <a:ext cx="0" cy="0"/>
          <a:chOff x="0" y="0"/>
          <a:chExt cx="0" cy="0"/>
        </a:xfrm>
      </p:grpSpPr>
      <p:sp>
        <p:nvSpPr>
          <p:cNvPr id="489" name="Google Shape;489;p36"/>
          <p:cNvSpPr/>
          <p:nvPr/>
        </p:nvSpPr>
        <p:spPr>
          <a:xfrm>
            <a:off x="640568" y="2792439"/>
            <a:ext cx="11065800" cy="2687063"/>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0" name="Google Shape;490;p36"/>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91" name="Google Shape;491;p36"/>
          <p:cNvSpPr txBox="1"/>
          <p:nvPr/>
        </p:nvSpPr>
        <p:spPr>
          <a:xfrm>
            <a:off x="916938" y="1588062"/>
            <a:ext cx="10513061" cy="3891440"/>
          </a:xfrm>
          <a:prstGeom prst="rect">
            <a:avLst/>
          </a:prstGeom>
          <a:noFill/>
          <a:ln>
            <a:noFill/>
          </a:ln>
        </p:spPr>
        <p:txBody>
          <a:bodyPr spcFirstLastPara="1" wrap="square" lIns="0" tIns="13325" rIns="0" bIns="0" anchor="t" anchorCtr="0">
            <a:spAutoFit/>
          </a:bodyPr>
          <a:lstStyle/>
          <a:p>
            <a:pPr marL="12700" marR="0" lvl="0" indent="0" algn="just" rtl="0">
              <a:lnSpc>
                <a:spcPct val="100000"/>
              </a:lnSpc>
              <a:spcBef>
                <a:spcPts val="0"/>
              </a:spcBef>
              <a:spcAft>
                <a:spcPts val="0"/>
              </a:spcAft>
              <a:buClr>
                <a:srgbClr val="000000"/>
              </a:buClr>
              <a:buSzPts val="3200"/>
              <a:buFont typeface="Arial"/>
              <a:buNone/>
            </a:pPr>
            <a:r>
              <a:rPr lang="en-US" sz="2800" b="1" dirty="0" err="1">
                <a:solidFill>
                  <a:schemeClr val="dk2"/>
                </a:solidFill>
                <a:latin typeface="Calibri"/>
                <a:ea typeface="Calibri"/>
                <a:cs typeface="Calibri"/>
                <a:sym typeface="Calibri"/>
              </a:rPr>
              <a:t>Cada</a:t>
            </a:r>
            <a:r>
              <a:rPr lang="en-US" sz="2800" b="1" dirty="0">
                <a:solidFill>
                  <a:schemeClr val="dk2"/>
                </a:solidFill>
                <a:latin typeface="Calibri"/>
                <a:ea typeface="Calibri"/>
                <a:cs typeface="Calibri"/>
                <a:sym typeface="Calibri"/>
              </a:rPr>
              <a:t> 8 de </a:t>
            </a:r>
            <a:r>
              <a:rPr lang="en-US" sz="2800" b="1" dirty="0" err="1">
                <a:solidFill>
                  <a:schemeClr val="dk2"/>
                </a:solidFill>
                <a:latin typeface="Calibri"/>
                <a:ea typeface="Calibri"/>
                <a:cs typeface="Calibri"/>
                <a:sym typeface="Calibri"/>
              </a:rPr>
              <a:t>març</a:t>
            </a:r>
            <a:r>
              <a:rPr lang="en-US" sz="2800" b="1" dirty="0">
                <a:solidFill>
                  <a:schemeClr val="dk2"/>
                </a:solidFill>
                <a:latin typeface="Calibri"/>
                <a:ea typeface="Calibri"/>
                <a:cs typeface="Calibri"/>
                <a:sym typeface="Calibri"/>
              </a:rPr>
              <a:t> </a:t>
            </a:r>
            <a:r>
              <a:rPr lang="en-US" sz="2800" b="1" dirty="0" err="1">
                <a:solidFill>
                  <a:schemeClr val="dk2"/>
                </a:solidFill>
                <a:latin typeface="Calibri"/>
                <a:ea typeface="Calibri"/>
                <a:cs typeface="Calibri"/>
                <a:sym typeface="Calibri"/>
              </a:rPr>
              <a:t>ens</a:t>
            </a:r>
            <a:r>
              <a:rPr lang="en-US" sz="2800" b="1" dirty="0">
                <a:solidFill>
                  <a:schemeClr val="dk2"/>
                </a:solidFill>
                <a:latin typeface="Calibri"/>
                <a:ea typeface="Calibri"/>
                <a:cs typeface="Calibri"/>
                <a:sym typeface="Calibri"/>
              </a:rPr>
              <a:t> </a:t>
            </a:r>
            <a:r>
              <a:rPr lang="en-US" sz="2800" b="1" dirty="0" err="1">
                <a:solidFill>
                  <a:schemeClr val="dk2"/>
                </a:solidFill>
                <a:latin typeface="Calibri"/>
                <a:ea typeface="Calibri"/>
                <a:cs typeface="Calibri"/>
                <a:sym typeface="Calibri"/>
              </a:rPr>
              <a:t>adherim</a:t>
            </a:r>
            <a:r>
              <a:rPr lang="en-US" sz="2800" b="1" dirty="0">
                <a:solidFill>
                  <a:schemeClr val="dk2"/>
                </a:solidFill>
                <a:latin typeface="Calibri"/>
                <a:ea typeface="Calibri"/>
                <a:cs typeface="Calibri"/>
                <a:sym typeface="Calibri"/>
              </a:rPr>
              <a:t> al Manifest del </a:t>
            </a:r>
            <a:r>
              <a:rPr lang="en-US" sz="2800" b="1" dirty="0" smtClean="0">
                <a:solidFill>
                  <a:schemeClr val="dk2"/>
                </a:solidFill>
                <a:latin typeface="Calibri"/>
                <a:ea typeface="Calibri"/>
                <a:cs typeface="Calibri"/>
                <a:sym typeface="Calibri"/>
              </a:rPr>
              <a:t>CEMUDIS </a:t>
            </a:r>
            <a:r>
              <a:rPr lang="en-US" sz="2800" b="1" dirty="0">
                <a:solidFill>
                  <a:schemeClr val="dk2"/>
                </a:solidFill>
                <a:latin typeface="Calibri"/>
                <a:ea typeface="Calibri"/>
                <a:cs typeface="Calibri"/>
                <a:sym typeface="Calibri"/>
              </a:rPr>
              <a:t>per a la </a:t>
            </a:r>
            <a:r>
              <a:rPr lang="en-US" sz="2800" b="1" dirty="0" err="1">
                <a:solidFill>
                  <a:schemeClr val="dk2"/>
                </a:solidFill>
                <a:latin typeface="Calibri"/>
                <a:ea typeface="Calibri"/>
                <a:cs typeface="Calibri"/>
                <a:sym typeface="Calibri"/>
              </a:rPr>
              <a:t>reivindicació</a:t>
            </a:r>
            <a:r>
              <a:rPr lang="en-US" sz="2800" b="1" dirty="0">
                <a:solidFill>
                  <a:schemeClr val="dk2"/>
                </a:solidFill>
                <a:latin typeface="Calibri"/>
                <a:ea typeface="Calibri"/>
                <a:cs typeface="Calibri"/>
                <a:sym typeface="Calibri"/>
              </a:rPr>
              <a:t> </a:t>
            </a:r>
            <a:r>
              <a:rPr lang="en-US" sz="2800" b="1" dirty="0" err="1">
                <a:solidFill>
                  <a:schemeClr val="dk2"/>
                </a:solidFill>
                <a:latin typeface="Calibri"/>
                <a:ea typeface="Calibri"/>
                <a:cs typeface="Calibri"/>
                <a:sym typeface="Calibri"/>
              </a:rPr>
              <a:t>dels</a:t>
            </a:r>
            <a:r>
              <a:rPr lang="en-US" sz="2800" b="1" dirty="0">
                <a:solidFill>
                  <a:schemeClr val="dk2"/>
                </a:solidFill>
                <a:latin typeface="Calibri"/>
                <a:ea typeface="Calibri"/>
                <a:cs typeface="Calibri"/>
                <a:sym typeface="Calibri"/>
              </a:rPr>
              <a:t> </a:t>
            </a:r>
            <a:r>
              <a:rPr lang="en-US" sz="2800" b="1" dirty="0" err="1">
                <a:solidFill>
                  <a:schemeClr val="dk2"/>
                </a:solidFill>
                <a:latin typeface="Calibri"/>
                <a:ea typeface="Calibri"/>
                <a:cs typeface="Calibri"/>
                <a:sym typeface="Calibri"/>
              </a:rPr>
              <a:t>Drets</a:t>
            </a:r>
            <a:r>
              <a:rPr lang="en-US" sz="2800" b="1" dirty="0">
                <a:solidFill>
                  <a:schemeClr val="dk2"/>
                </a:solidFill>
                <a:latin typeface="Calibri"/>
                <a:ea typeface="Calibri"/>
                <a:cs typeface="Calibri"/>
                <a:sym typeface="Calibri"/>
              </a:rPr>
              <a:t> de les </a:t>
            </a:r>
            <a:r>
              <a:rPr lang="en-US" sz="2800" b="1" dirty="0" err="1">
                <a:solidFill>
                  <a:schemeClr val="dk2"/>
                </a:solidFill>
                <a:latin typeface="Calibri"/>
                <a:ea typeface="Calibri"/>
                <a:cs typeface="Calibri"/>
                <a:sym typeface="Calibri"/>
              </a:rPr>
              <a:t>Dones</a:t>
            </a:r>
            <a:r>
              <a:rPr lang="en-US" sz="2800" b="1" dirty="0">
                <a:solidFill>
                  <a:schemeClr val="dk2"/>
                </a:solidFill>
                <a:latin typeface="Calibri"/>
                <a:ea typeface="Calibri"/>
                <a:cs typeface="Calibri"/>
                <a:sym typeface="Calibri"/>
              </a:rPr>
              <a:t> </a:t>
            </a:r>
            <a:r>
              <a:rPr lang="en-US" sz="2800" b="1" dirty="0" err="1">
                <a:solidFill>
                  <a:schemeClr val="dk2"/>
                </a:solidFill>
                <a:latin typeface="Calibri"/>
                <a:ea typeface="Calibri"/>
                <a:cs typeface="Calibri"/>
                <a:sym typeface="Calibri"/>
              </a:rPr>
              <a:t>amb</a:t>
            </a:r>
            <a:r>
              <a:rPr lang="en-US" sz="2800" b="1" dirty="0">
                <a:solidFill>
                  <a:schemeClr val="dk2"/>
                </a:solidFill>
                <a:latin typeface="Calibri"/>
                <a:ea typeface="Calibri"/>
                <a:cs typeface="Calibri"/>
                <a:sym typeface="Calibri"/>
              </a:rPr>
              <a:t> </a:t>
            </a:r>
            <a:r>
              <a:rPr lang="en-US" sz="2800" b="1" dirty="0" err="1">
                <a:solidFill>
                  <a:schemeClr val="dk2"/>
                </a:solidFill>
                <a:latin typeface="Calibri"/>
                <a:ea typeface="Calibri"/>
                <a:cs typeface="Calibri"/>
                <a:sym typeface="Calibri"/>
              </a:rPr>
              <a:t>Discapacitat</a:t>
            </a:r>
            <a:r>
              <a:rPr lang="en-US" sz="2800" b="1" dirty="0">
                <a:solidFill>
                  <a:schemeClr val="dk2"/>
                </a:solidFill>
                <a:latin typeface="Calibri"/>
                <a:ea typeface="Calibri"/>
                <a:cs typeface="Calibri"/>
                <a:sym typeface="Calibri"/>
              </a:rPr>
              <a:t>. </a:t>
            </a:r>
          </a:p>
          <a:p>
            <a:pPr marL="12700" marR="0" lvl="0" indent="0" algn="just" rtl="0">
              <a:lnSpc>
                <a:spcPct val="100000"/>
              </a:lnSpc>
              <a:spcBef>
                <a:spcPts val="0"/>
              </a:spcBef>
              <a:spcAft>
                <a:spcPts val="0"/>
              </a:spcAft>
              <a:buClr>
                <a:srgbClr val="000000"/>
              </a:buClr>
              <a:buSzPts val="3200"/>
              <a:buFont typeface="Arial"/>
              <a:buNone/>
            </a:pPr>
            <a:endParaRPr lang="en-US" sz="2800" b="1" dirty="0">
              <a:solidFill>
                <a:schemeClr val="dk2"/>
              </a:solidFill>
              <a:latin typeface="Calibri"/>
              <a:ea typeface="Calibri"/>
              <a:cs typeface="Calibri"/>
              <a:sym typeface="Calibri"/>
            </a:endParaRPr>
          </a:p>
          <a:p>
            <a:pPr marL="12700" marR="0" lvl="0" indent="0" algn="just" rtl="0">
              <a:lnSpc>
                <a:spcPct val="100000"/>
              </a:lnSpc>
              <a:spcBef>
                <a:spcPts val="0"/>
              </a:spcBef>
              <a:spcAft>
                <a:spcPts val="0"/>
              </a:spcAft>
              <a:buClr>
                <a:srgbClr val="000000"/>
              </a:buClr>
              <a:buSzPts val="3200"/>
              <a:buFont typeface="Arial"/>
              <a:buNone/>
            </a:pPr>
            <a:r>
              <a:rPr lang="en-US" sz="2800" b="1" dirty="0" smtClean="0">
                <a:solidFill>
                  <a:schemeClr val="dk2"/>
                </a:solidFill>
                <a:latin typeface="Calibri"/>
                <a:ea typeface="Calibri"/>
                <a:cs typeface="Calibri"/>
                <a:sym typeface="Calibri"/>
              </a:rPr>
              <a:t>“</a:t>
            </a:r>
            <a:r>
              <a:rPr lang="en-US" sz="2800" b="1" dirty="0" smtClean="0">
                <a:solidFill>
                  <a:schemeClr val="dk2"/>
                </a:solidFill>
                <a:latin typeface="Calibri"/>
                <a:ea typeface="Calibri"/>
                <a:cs typeface="Calibri"/>
                <a:sym typeface="Calibri"/>
              </a:rPr>
              <a:t>Sin </a:t>
            </a:r>
            <a:r>
              <a:rPr lang="en-US" sz="2800" b="1" dirty="0" err="1" smtClean="0">
                <a:solidFill>
                  <a:schemeClr val="dk2"/>
                </a:solidFill>
                <a:latin typeface="Calibri"/>
                <a:ea typeface="Calibri"/>
                <a:cs typeface="Calibri"/>
                <a:sym typeface="Calibri"/>
              </a:rPr>
              <a:t>consentimiento</a:t>
            </a:r>
            <a:r>
              <a:rPr lang="en-US" sz="2800" b="1" dirty="0" smtClean="0">
                <a:solidFill>
                  <a:schemeClr val="dk2"/>
                </a:solidFill>
                <a:latin typeface="Calibri"/>
                <a:ea typeface="Calibri"/>
                <a:cs typeface="Calibri"/>
                <a:sym typeface="Calibri"/>
              </a:rPr>
              <a:t>, hay </a:t>
            </a:r>
            <a:r>
              <a:rPr lang="en-US" sz="2800" b="1" dirty="0" err="1" smtClean="0">
                <a:solidFill>
                  <a:schemeClr val="dk2"/>
                </a:solidFill>
                <a:latin typeface="Calibri"/>
                <a:ea typeface="Calibri"/>
                <a:cs typeface="Calibri"/>
                <a:sym typeface="Calibri"/>
              </a:rPr>
              <a:t>agresión</a:t>
            </a:r>
            <a:r>
              <a:rPr lang="en-US" sz="2800" b="1" dirty="0" smtClean="0">
                <a:solidFill>
                  <a:schemeClr val="dk2"/>
                </a:solidFill>
                <a:latin typeface="Calibri"/>
                <a:ea typeface="Calibri"/>
                <a:cs typeface="Calibri"/>
                <a:sym typeface="Calibri"/>
              </a:rPr>
              <a:t>”. </a:t>
            </a:r>
            <a:r>
              <a:rPr lang="en-US" sz="2800" b="1" dirty="0">
                <a:solidFill>
                  <a:schemeClr val="dk2"/>
                </a:solidFill>
                <a:latin typeface="Calibri"/>
                <a:ea typeface="Calibri"/>
                <a:cs typeface="Calibri"/>
                <a:sym typeface="Calibri"/>
              </a:rPr>
              <a:t>Any </a:t>
            </a:r>
            <a:r>
              <a:rPr lang="en-US" sz="2800" b="1" dirty="0" smtClean="0">
                <a:solidFill>
                  <a:schemeClr val="dk2"/>
                </a:solidFill>
                <a:latin typeface="Calibri"/>
                <a:ea typeface="Calibri"/>
                <a:cs typeface="Calibri"/>
                <a:sym typeface="Calibri"/>
              </a:rPr>
              <a:t>2023</a:t>
            </a:r>
            <a:endParaRPr lang="en-US" sz="2800" b="1" dirty="0">
              <a:solidFill>
                <a:schemeClr val="dk2"/>
              </a:solidFill>
              <a:latin typeface="Calibri"/>
              <a:ea typeface="Calibri"/>
              <a:cs typeface="Calibri"/>
              <a:sym typeface="Calibri"/>
            </a:endParaRPr>
          </a:p>
          <a:p>
            <a:pPr marL="355600" marR="0" lvl="0" indent="-342900" algn="just" rtl="0">
              <a:lnSpc>
                <a:spcPct val="100000"/>
              </a:lnSpc>
              <a:spcBef>
                <a:spcPts val="0"/>
              </a:spcBef>
              <a:spcAft>
                <a:spcPts val="0"/>
              </a:spcAft>
              <a:buClr>
                <a:srgbClr val="000000"/>
              </a:buClr>
              <a:buSzPts val="3200"/>
              <a:buFont typeface="Arial" panose="020B0604020202020204" pitchFamily="34" charset="0"/>
              <a:buChar char="•"/>
            </a:pPr>
            <a:r>
              <a:rPr lang="en-US" sz="2000" b="0" i="0" u="none" strike="noStrike" cap="none" dirty="0">
                <a:solidFill>
                  <a:schemeClr val="tx1"/>
                </a:solidFill>
                <a:latin typeface="Calibri"/>
                <a:ea typeface="Calibri"/>
                <a:cs typeface="Calibri"/>
                <a:sym typeface="Calibri"/>
              </a:rPr>
              <a:t>El </a:t>
            </a:r>
            <a:r>
              <a:rPr lang="en-US" sz="2000" b="1" i="0" u="none" strike="noStrike" cap="none" dirty="0">
                <a:solidFill>
                  <a:schemeClr val="tx1"/>
                </a:solidFill>
                <a:latin typeface="Calibri"/>
                <a:ea typeface="Calibri"/>
                <a:cs typeface="Calibri"/>
                <a:sym typeface="Calibri"/>
              </a:rPr>
              <a:t>52,1%</a:t>
            </a:r>
            <a:r>
              <a:rPr lang="en-US" sz="2000" b="0" i="0" u="none" strike="noStrike" cap="none" dirty="0">
                <a:solidFill>
                  <a:schemeClr val="tx1"/>
                </a:solidFill>
                <a:latin typeface="Calibri"/>
                <a:ea typeface="Calibri"/>
                <a:cs typeface="Calibri"/>
                <a:sym typeface="Calibri"/>
              </a:rPr>
              <a:t> de les </a:t>
            </a:r>
            <a:r>
              <a:rPr lang="en-US" sz="2000" b="0" i="0" u="none" strike="noStrike" cap="none" dirty="0" err="1">
                <a:solidFill>
                  <a:schemeClr val="tx1"/>
                </a:solidFill>
                <a:latin typeface="Calibri"/>
                <a:ea typeface="Calibri"/>
                <a:cs typeface="Calibri"/>
                <a:sym typeface="Calibri"/>
              </a:rPr>
              <a:t>dones</a:t>
            </a:r>
            <a:r>
              <a:rPr lang="en-US" sz="2000" b="0" i="0" u="none" strike="noStrike" cap="none" dirty="0">
                <a:solidFill>
                  <a:schemeClr val="tx1"/>
                </a:solidFill>
                <a:latin typeface="Calibri"/>
                <a:ea typeface="Calibri"/>
                <a:cs typeface="Calibri"/>
                <a:sym typeface="Calibri"/>
              </a:rPr>
              <a:t> que </a:t>
            </a:r>
            <a:r>
              <a:rPr lang="en-US" sz="2000" b="0" i="0" u="none" strike="noStrike" cap="none" dirty="0" err="1">
                <a:solidFill>
                  <a:schemeClr val="tx1"/>
                </a:solidFill>
                <a:latin typeface="Calibri"/>
                <a:ea typeface="Calibri"/>
                <a:cs typeface="Calibri"/>
                <a:sym typeface="Calibri"/>
              </a:rPr>
              <a:t>tenen</a:t>
            </a:r>
            <a:r>
              <a:rPr lang="en-US" sz="2000" b="0" i="0" u="none" strike="noStrike" cap="none" dirty="0">
                <a:solidFill>
                  <a:schemeClr val="tx1"/>
                </a:solidFill>
                <a:latin typeface="Calibri"/>
                <a:ea typeface="Calibri"/>
                <a:cs typeface="Calibri"/>
                <a:sym typeface="Calibri"/>
              </a:rPr>
              <a:t> entre </a:t>
            </a:r>
            <a:r>
              <a:rPr lang="en-US" sz="2000" b="1" i="0" u="none" strike="noStrike" cap="none" dirty="0">
                <a:solidFill>
                  <a:schemeClr val="tx1"/>
                </a:solidFill>
                <a:latin typeface="Calibri"/>
                <a:ea typeface="Calibri"/>
                <a:cs typeface="Calibri"/>
                <a:sym typeface="Calibri"/>
              </a:rPr>
              <a:t>16 </a:t>
            </a:r>
            <a:r>
              <a:rPr lang="en-US" sz="2000" b="1" i="0" u="none" strike="noStrike" cap="none" dirty="0" err="1">
                <a:solidFill>
                  <a:schemeClr val="tx1"/>
                </a:solidFill>
                <a:latin typeface="Calibri"/>
                <a:ea typeface="Calibri"/>
                <a:cs typeface="Calibri"/>
                <a:sym typeface="Calibri"/>
              </a:rPr>
              <a:t>i</a:t>
            </a:r>
            <a:r>
              <a:rPr lang="en-US" sz="2000" b="1" i="0" u="none" strike="noStrike" cap="none" dirty="0">
                <a:solidFill>
                  <a:schemeClr val="tx1"/>
                </a:solidFill>
                <a:latin typeface="Calibri"/>
                <a:ea typeface="Calibri"/>
                <a:cs typeface="Calibri"/>
                <a:sym typeface="Calibri"/>
              </a:rPr>
              <a:t> 25 </a:t>
            </a:r>
            <a:r>
              <a:rPr lang="en-US" sz="2000" b="1" i="0" u="none" strike="noStrike" cap="none" dirty="0" err="1">
                <a:solidFill>
                  <a:schemeClr val="tx1"/>
                </a:solidFill>
                <a:latin typeface="Calibri"/>
                <a:ea typeface="Calibri"/>
                <a:cs typeface="Calibri"/>
                <a:sym typeface="Calibri"/>
              </a:rPr>
              <a:t>anys</a:t>
            </a:r>
            <a:r>
              <a:rPr lang="en-US" sz="2000" b="1" i="0" u="none" strike="noStrike" cap="none" dirty="0">
                <a:solidFill>
                  <a:schemeClr val="tx1"/>
                </a:solidFill>
                <a:latin typeface="Calibri"/>
                <a:ea typeface="Calibri"/>
                <a:cs typeface="Calibri"/>
                <a:sym typeface="Calibri"/>
              </a:rPr>
              <a:t> cobra </a:t>
            </a:r>
            <a:r>
              <a:rPr lang="en-US" sz="2000" b="1" i="0" u="none" strike="noStrike" cap="none" dirty="0" err="1">
                <a:solidFill>
                  <a:schemeClr val="tx1"/>
                </a:solidFill>
                <a:latin typeface="Calibri"/>
                <a:ea typeface="Calibri"/>
                <a:cs typeface="Calibri"/>
                <a:sym typeface="Calibri"/>
              </a:rPr>
              <a:t>menys</a:t>
            </a:r>
            <a:r>
              <a:rPr lang="en-US" sz="2000" b="1" i="0" u="none" strike="noStrike" cap="none" dirty="0">
                <a:solidFill>
                  <a:schemeClr val="tx1"/>
                </a:solidFill>
                <a:latin typeface="Calibri"/>
                <a:ea typeface="Calibri"/>
                <a:cs typeface="Calibri"/>
                <a:sym typeface="Calibri"/>
              </a:rPr>
              <a:t> de 900 </a:t>
            </a:r>
            <a:r>
              <a:rPr lang="en-US" sz="2000" b="1" i="0" u="none" strike="noStrike" cap="none" dirty="0" smtClean="0">
                <a:solidFill>
                  <a:schemeClr val="tx1"/>
                </a:solidFill>
                <a:latin typeface="Calibri"/>
                <a:ea typeface="Calibri"/>
                <a:cs typeface="Calibri"/>
                <a:sym typeface="Calibri"/>
              </a:rPr>
              <a:t>euros,</a:t>
            </a:r>
            <a:r>
              <a:rPr lang="en-US" sz="2000" b="0" i="0" u="none" strike="noStrike" cap="none" dirty="0" smtClean="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mentre</a:t>
            </a:r>
            <a:r>
              <a:rPr lang="en-US" sz="2000" b="0" i="0" u="none" strike="noStrike" cap="none" dirty="0">
                <a:solidFill>
                  <a:schemeClr val="tx1"/>
                </a:solidFill>
                <a:latin typeface="Calibri"/>
                <a:ea typeface="Calibri"/>
                <a:cs typeface="Calibri"/>
                <a:sym typeface="Calibri"/>
              </a:rPr>
              <a:t> que  </a:t>
            </a:r>
            <a:r>
              <a:rPr lang="en-US" sz="2000" b="0" i="0" u="none" strike="noStrike" cap="none" dirty="0" err="1">
                <a:solidFill>
                  <a:schemeClr val="tx1"/>
                </a:solidFill>
                <a:latin typeface="Calibri"/>
                <a:ea typeface="Calibri"/>
                <a:cs typeface="Calibri"/>
                <a:sym typeface="Calibri"/>
              </a:rPr>
              <a:t>en</a:t>
            </a:r>
            <a:r>
              <a:rPr lang="en-US" sz="2000" b="0" i="0" u="none" strike="noStrike" cap="none" dirty="0">
                <a:solidFill>
                  <a:schemeClr val="tx1"/>
                </a:solidFill>
                <a:latin typeface="Calibri"/>
                <a:ea typeface="Calibri"/>
                <a:cs typeface="Calibri"/>
                <a:sym typeface="Calibri"/>
              </a:rPr>
              <a:t> les </a:t>
            </a:r>
            <a:r>
              <a:rPr lang="en-US" sz="2000" b="0" i="0" u="none" strike="noStrike" cap="none" dirty="0" err="1">
                <a:solidFill>
                  <a:schemeClr val="tx1"/>
                </a:solidFill>
                <a:latin typeface="Calibri"/>
                <a:ea typeface="Calibri"/>
                <a:cs typeface="Calibri"/>
                <a:sym typeface="Calibri"/>
              </a:rPr>
              <a:t>dones</a:t>
            </a:r>
            <a:r>
              <a:rPr lang="en-US" sz="2000" b="0" i="0" u="none" strike="noStrike" cap="none" dirty="0">
                <a:solidFill>
                  <a:schemeClr val="tx1"/>
                </a:solidFill>
                <a:latin typeface="Calibri"/>
                <a:ea typeface="Calibri"/>
                <a:cs typeface="Calibri"/>
                <a:sym typeface="Calibri"/>
              </a:rPr>
              <a:t> majors de 55 </a:t>
            </a:r>
            <a:r>
              <a:rPr lang="en-US" sz="2000" b="0" i="0" u="none" strike="noStrike" cap="none" dirty="0" err="1">
                <a:solidFill>
                  <a:schemeClr val="tx1"/>
                </a:solidFill>
                <a:latin typeface="Calibri"/>
                <a:ea typeface="Calibri"/>
                <a:cs typeface="Calibri"/>
                <a:sym typeface="Calibri"/>
              </a:rPr>
              <a:t>anys</a:t>
            </a:r>
            <a:r>
              <a:rPr lang="en-US" sz="2000" b="0" i="0" u="none" strike="noStrike" cap="none" dirty="0">
                <a:solidFill>
                  <a:schemeClr val="tx1"/>
                </a:solidFill>
                <a:latin typeface="Calibri"/>
                <a:ea typeface="Calibri"/>
                <a:cs typeface="Calibri"/>
                <a:sym typeface="Calibri"/>
              </a:rPr>
              <a:t> el </a:t>
            </a:r>
            <a:r>
              <a:rPr lang="en-US" sz="2000" b="0" i="0" u="none" strike="noStrike" cap="none" dirty="0" err="1" smtClean="0">
                <a:solidFill>
                  <a:schemeClr val="tx1"/>
                </a:solidFill>
                <a:latin typeface="Calibri"/>
                <a:ea typeface="Calibri"/>
                <a:cs typeface="Calibri"/>
                <a:sym typeface="Calibri"/>
              </a:rPr>
              <a:t>percentatge</a:t>
            </a:r>
            <a:r>
              <a:rPr lang="en-US" sz="2000" b="0" i="0" u="none" strike="noStrike" cap="none" dirty="0" smtClean="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és</a:t>
            </a:r>
            <a:r>
              <a:rPr lang="en-US" sz="2000" b="0" i="0" u="none" strike="noStrike" cap="none" dirty="0">
                <a:solidFill>
                  <a:schemeClr val="tx1"/>
                </a:solidFill>
                <a:latin typeface="Calibri"/>
                <a:ea typeface="Calibri"/>
                <a:cs typeface="Calibri"/>
                <a:sym typeface="Calibri"/>
              </a:rPr>
              <a:t> del 45,7%. Les </a:t>
            </a:r>
            <a:r>
              <a:rPr lang="en-US" sz="2000" b="0" i="0" u="none" strike="noStrike" cap="none" dirty="0" err="1">
                <a:solidFill>
                  <a:schemeClr val="tx1"/>
                </a:solidFill>
                <a:latin typeface="Calibri"/>
                <a:ea typeface="Calibri"/>
                <a:cs typeface="Calibri"/>
                <a:sym typeface="Calibri"/>
              </a:rPr>
              <a:t>dones</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amb</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discapacitat</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intel·lectual</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smtClean="0">
                <a:solidFill>
                  <a:schemeClr val="tx1"/>
                </a:solidFill>
                <a:latin typeface="Calibri"/>
                <a:ea typeface="Calibri"/>
                <a:cs typeface="Calibri"/>
                <a:sym typeface="Calibri"/>
              </a:rPr>
              <a:t>tenen</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smtClean="0">
                <a:solidFill>
                  <a:schemeClr val="tx1"/>
                </a:solidFill>
                <a:latin typeface="Calibri"/>
                <a:ea typeface="Calibri"/>
                <a:cs typeface="Calibri"/>
                <a:sym typeface="Calibri"/>
              </a:rPr>
              <a:t>generalment</a:t>
            </a:r>
            <a:r>
              <a:rPr lang="en-US" sz="2000" b="0" i="0" u="none" strike="noStrike" cap="none" dirty="0" smtClean="0">
                <a:solidFill>
                  <a:schemeClr val="tx1"/>
                </a:solidFill>
                <a:latin typeface="Calibri"/>
                <a:ea typeface="Calibri"/>
                <a:cs typeface="Calibri"/>
                <a:sym typeface="Calibri"/>
              </a:rPr>
              <a:t>, </a:t>
            </a:r>
            <a:r>
              <a:rPr lang="en-US" sz="2000" b="0" i="0" u="none" strike="noStrike" cap="none" dirty="0" err="1" smtClean="0">
                <a:solidFill>
                  <a:schemeClr val="tx1"/>
                </a:solidFill>
                <a:latin typeface="Calibri"/>
                <a:ea typeface="Calibri"/>
                <a:cs typeface="Calibri"/>
                <a:sym typeface="Calibri"/>
              </a:rPr>
              <a:t>salaris</a:t>
            </a:r>
            <a:r>
              <a:rPr lang="en-US" sz="2000" b="0" i="0" u="none" strike="noStrike" cap="none" dirty="0" smtClean="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més</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baixos</a:t>
            </a:r>
            <a:r>
              <a:rPr lang="en-US" sz="2000" b="0" i="0" u="none" strike="noStrike" cap="none" dirty="0">
                <a:solidFill>
                  <a:schemeClr val="tx1"/>
                </a:solidFill>
                <a:latin typeface="Calibri"/>
                <a:ea typeface="Calibri"/>
                <a:cs typeface="Calibri"/>
                <a:sym typeface="Calibri"/>
              </a:rPr>
              <a:t>.</a:t>
            </a:r>
            <a:endParaRPr lang="en-US" sz="2000" dirty="0">
              <a:solidFill>
                <a:schemeClr val="tx1"/>
              </a:solidFill>
              <a:latin typeface="Calibri"/>
              <a:ea typeface="Calibri"/>
              <a:cs typeface="Calibri"/>
              <a:sym typeface="Calibri"/>
            </a:endParaRPr>
          </a:p>
          <a:p>
            <a:pPr marL="355600" marR="0" lvl="0" indent="-342900" algn="just" rtl="0">
              <a:lnSpc>
                <a:spcPct val="100000"/>
              </a:lnSpc>
              <a:spcBef>
                <a:spcPts val="0"/>
              </a:spcBef>
              <a:spcAft>
                <a:spcPts val="0"/>
              </a:spcAft>
              <a:buClr>
                <a:srgbClr val="000000"/>
              </a:buClr>
              <a:buSzPts val="3200"/>
              <a:buFont typeface="Arial" panose="020B0604020202020204" pitchFamily="34" charset="0"/>
              <a:buChar char="•"/>
            </a:pPr>
            <a:r>
              <a:rPr lang="en-US" sz="2000" b="0" i="0" u="none" strike="noStrike" cap="none" dirty="0">
                <a:solidFill>
                  <a:schemeClr val="tx1"/>
                </a:solidFill>
                <a:latin typeface="Calibri"/>
                <a:ea typeface="Calibri"/>
                <a:cs typeface="Calibri"/>
                <a:sym typeface="Calibri"/>
              </a:rPr>
              <a:t>El </a:t>
            </a:r>
            <a:r>
              <a:rPr lang="en-US" sz="2000" b="1" i="0" u="none" strike="noStrike" cap="none" dirty="0">
                <a:solidFill>
                  <a:schemeClr val="tx1"/>
                </a:solidFill>
                <a:latin typeface="Calibri"/>
                <a:ea typeface="Calibri"/>
                <a:cs typeface="Calibri"/>
                <a:sym typeface="Calibri"/>
              </a:rPr>
              <a:t>54,4%</a:t>
            </a:r>
            <a:r>
              <a:rPr lang="en-US" sz="2000" b="0" i="0" u="none" strike="noStrike" cap="none" dirty="0">
                <a:solidFill>
                  <a:schemeClr val="tx1"/>
                </a:solidFill>
                <a:latin typeface="Calibri"/>
                <a:ea typeface="Calibri"/>
                <a:cs typeface="Calibri"/>
                <a:sym typeface="Calibri"/>
              </a:rPr>
              <a:t> de </a:t>
            </a:r>
            <a:r>
              <a:rPr lang="en-US" sz="2000" b="0" i="0" u="none" strike="noStrike" cap="none" dirty="0" err="1">
                <a:solidFill>
                  <a:schemeClr val="tx1"/>
                </a:solidFill>
                <a:latin typeface="Calibri"/>
                <a:ea typeface="Calibri"/>
                <a:cs typeface="Calibri"/>
                <a:sym typeface="Calibri"/>
              </a:rPr>
              <a:t>dones</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amb</a:t>
            </a:r>
            <a:r>
              <a:rPr lang="en-US" sz="2000" b="0" i="0" u="none" strike="noStrike" cap="none" dirty="0">
                <a:solidFill>
                  <a:schemeClr val="tx1"/>
                </a:solidFill>
                <a:latin typeface="Calibri"/>
                <a:ea typeface="Calibri"/>
                <a:cs typeface="Calibri"/>
                <a:sym typeface="Calibri"/>
              </a:rPr>
              <a:t> un </a:t>
            </a:r>
            <a:r>
              <a:rPr lang="en-US" sz="2000" b="0" i="0" u="none" strike="noStrike" cap="none" dirty="0" err="1">
                <a:solidFill>
                  <a:schemeClr val="tx1"/>
                </a:solidFill>
                <a:latin typeface="Calibri"/>
                <a:ea typeface="Calibri"/>
                <a:cs typeface="Calibri"/>
                <a:sym typeface="Calibri"/>
              </a:rPr>
              <a:t>grau</a:t>
            </a:r>
            <a:r>
              <a:rPr lang="en-US" sz="2000" b="0" i="0" u="none" strike="noStrike" cap="none" dirty="0">
                <a:solidFill>
                  <a:schemeClr val="tx1"/>
                </a:solidFill>
                <a:latin typeface="Calibri"/>
                <a:ea typeface="Calibri"/>
                <a:cs typeface="Calibri"/>
                <a:sym typeface="Calibri"/>
              </a:rPr>
              <a:t> de </a:t>
            </a:r>
            <a:r>
              <a:rPr lang="en-US" sz="2000" b="0" i="0" u="none" strike="noStrike" cap="none" dirty="0" err="1">
                <a:solidFill>
                  <a:schemeClr val="tx1"/>
                </a:solidFill>
                <a:latin typeface="Calibri"/>
                <a:ea typeface="Calibri"/>
                <a:cs typeface="Calibri"/>
                <a:sym typeface="Calibri"/>
              </a:rPr>
              <a:t>discapacitat</a:t>
            </a:r>
            <a:r>
              <a:rPr lang="en-US" sz="2000" b="0" i="0" u="none" strike="noStrike" cap="none" dirty="0">
                <a:solidFill>
                  <a:schemeClr val="tx1"/>
                </a:solidFill>
                <a:latin typeface="Calibri"/>
                <a:ea typeface="Calibri"/>
                <a:cs typeface="Calibri"/>
                <a:sym typeface="Calibri"/>
              </a:rPr>
              <a:t> del 65% al 74% </a:t>
            </a:r>
            <a:r>
              <a:rPr lang="en-US" sz="2000" b="0" i="0" u="none" strike="noStrike" cap="none" dirty="0" err="1">
                <a:solidFill>
                  <a:schemeClr val="tx1"/>
                </a:solidFill>
                <a:latin typeface="Calibri"/>
                <a:ea typeface="Calibri"/>
                <a:cs typeface="Calibri"/>
                <a:sym typeface="Calibri"/>
              </a:rPr>
              <a:t>té</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una</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remuneració</a:t>
            </a:r>
            <a:r>
              <a:rPr lang="en-US" sz="2000" b="0" i="0" u="none" strike="noStrike" cap="none" dirty="0">
                <a:solidFill>
                  <a:schemeClr val="tx1"/>
                </a:solidFill>
                <a:latin typeface="Calibri"/>
                <a:ea typeface="Calibri"/>
                <a:cs typeface="Calibri"/>
                <a:sym typeface="Calibri"/>
              </a:rPr>
              <a:t> </a:t>
            </a:r>
            <a:r>
              <a:rPr lang="en-US" sz="2000" b="0" i="0" u="none" strike="noStrike" cap="none" dirty="0" err="1">
                <a:solidFill>
                  <a:schemeClr val="tx1"/>
                </a:solidFill>
                <a:latin typeface="Calibri"/>
                <a:ea typeface="Calibri"/>
                <a:cs typeface="Calibri"/>
                <a:sym typeface="Calibri"/>
              </a:rPr>
              <a:t>menor</a:t>
            </a:r>
            <a:r>
              <a:rPr lang="en-US" sz="2000" b="0" i="0" u="none" strike="noStrike" cap="none" dirty="0">
                <a:solidFill>
                  <a:schemeClr val="tx1"/>
                </a:solidFill>
                <a:latin typeface="Calibri"/>
                <a:ea typeface="Calibri"/>
                <a:cs typeface="Calibri"/>
                <a:sym typeface="Calibri"/>
              </a:rPr>
              <a:t> a 900 euros.</a:t>
            </a:r>
            <a:endParaRPr lang="en-US" sz="2000" dirty="0">
              <a:solidFill>
                <a:schemeClr val="tx1"/>
              </a:solidFill>
              <a:latin typeface="Calibri"/>
              <a:ea typeface="Calibri"/>
              <a:cs typeface="Calibri"/>
              <a:sym typeface="Calibri"/>
            </a:endParaRPr>
          </a:p>
          <a:p>
            <a:pPr marL="355600" marR="0" lvl="0" indent="-342900" algn="just" rtl="0">
              <a:lnSpc>
                <a:spcPct val="100000"/>
              </a:lnSpc>
              <a:spcBef>
                <a:spcPts val="0"/>
              </a:spcBef>
              <a:spcAft>
                <a:spcPts val="0"/>
              </a:spcAft>
              <a:buClr>
                <a:srgbClr val="000000"/>
              </a:buClr>
              <a:buSzPts val="3200"/>
              <a:buFont typeface="Arial" panose="020B0604020202020204" pitchFamily="34" charset="0"/>
              <a:buChar char="•"/>
            </a:pPr>
            <a:r>
              <a:rPr lang="en-US" sz="2000" b="1" i="0" u="none" strike="noStrike" cap="none" dirty="0" err="1">
                <a:solidFill>
                  <a:schemeClr val="tx1"/>
                </a:solidFill>
                <a:latin typeface="Calibri"/>
                <a:ea typeface="Calibri"/>
                <a:cs typeface="Calibri"/>
                <a:sym typeface="Calibri"/>
              </a:rPr>
              <a:t>Moltes</a:t>
            </a:r>
            <a:r>
              <a:rPr lang="en-US" sz="2000" b="1" i="0" u="none" strike="noStrike" cap="none" dirty="0">
                <a:solidFill>
                  <a:schemeClr val="tx1"/>
                </a:solidFill>
                <a:latin typeface="Calibri"/>
                <a:ea typeface="Calibri"/>
                <a:cs typeface="Calibri"/>
                <a:sym typeface="Calibri"/>
              </a:rPr>
              <a:t> </a:t>
            </a:r>
            <a:r>
              <a:rPr lang="en-US" sz="2000" b="1" i="0" u="none" strike="noStrike" cap="none" dirty="0" err="1">
                <a:solidFill>
                  <a:schemeClr val="tx1"/>
                </a:solidFill>
                <a:latin typeface="Calibri"/>
                <a:ea typeface="Calibri"/>
                <a:cs typeface="Calibri"/>
                <a:sym typeface="Calibri"/>
              </a:rPr>
              <a:t>dones</a:t>
            </a:r>
            <a:r>
              <a:rPr lang="en-US" sz="2000" b="1" i="0" u="none" strike="noStrike" cap="none" dirty="0">
                <a:solidFill>
                  <a:schemeClr val="tx1"/>
                </a:solidFill>
                <a:latin typeface="Calibri"/>
                <a:ea typeface="Calibri"/>
                <a:cs typeface="Calibri"/>
                <a:sym typeface="Calibri"/>
              </a:rPr>
              <a:t> no </a:t>
            </a:r>
            <a:r>
              <a:rPr lang="en-US" sz="2000" b="1" i="0" u="none" strike="noStrike" cap="none" dirty="0" err="1">
                <a:solidFill>
                  <a:schemeClr val="tx1"/>
                </a:solidFill>
                <a:latin typeface="Calibri"/>
                <a:ea typeface="Calibri"/>
                <a:cs typeface="Calibri"/>
                <a:sym typeface="Calibri"/>
              </a:rPr>
              <a:t>troben</a:t>
            </a:r>
            <a:r>
              <a:rPr lang="en-US" sz="2000" b="1" i="0" u="none" strike="noStrike" cap="none" dirty="0">
                <a:solidFill>
                  <a:schemeClr val="tx1"/>
                </a:solidFill>
                <a:latin typeface="Calibri"/>
                <a:ea typeface="Calibri"/>
                <a:cs typeface="Calibri"/>
                <a:sym typeface="Calibri"/>
              </a:rPr>
              <a:t> </a:t>
            </a:r>
            <a:r>
              <a:rPr lang="en-US" sz="2000" b="1" i="0" u="none" strike="noStrike" cap="none" dirty="0" err="1">
                <a:solidFill>
                  <a:schemeClr val="tx1"/>
                </a:solidFill>
                <a:latin typeface="Calibri"/>
                <a:ea typeface="Calibri"/>
                <a:cs typeface="Calibri"/>
                <a:sym typeface="Calibri"/>
              </a:rPr>
              <a:t>feina</a:t>
            </a:r>
            <a:r>
              <a:rPr lang="en-US" sz="2000" b="1" i="0" u="none" strike="noStrike" cap="none" dirty="0">
                <a:solidFill>
                  <a:schemeClr val="tx1"/>
                </a:solidFill>
                <a:latin typeface="Calibri"/>
                <a:ea typeface="Calibri"/>
                <a:cs typeface="Calibri"/>
                <a:sym typeface="Calibri"/>
              </a:rPr>
              <a:t> degut a la </a:t>
            </a:r>
            <a:r>
              <a:rPr lang="en-US" sz="2000" b="1" i="0" u="none" strike="noStrike" cap="none" dirty="0" err="1" smtClean="0">
                <a:solidFill>
                  <a:schemeClr val="tx1"/>
                </a:solidFill>
                <a:latin typeface="Calibri"/>
                <a:ea typeface="Calibri"/>
                <a:cs typeface="Calibri"/>
                <a:sym typeface="Calibri"/>
              </a:rPr>
              <a:t>discapacitat</a:t>
            </a:r>
            <a:endParaRPr lang="en-US" sz="2000" b="1" i="0" u="none" strike="noStrike" cap="none" dirty="0" smtClean="0">
              <a:solidFill>
                <a:schemeClr val="tx1"/>
              </a:solidFill>
              <a:latin typeface="Calibri"/>
              <a:ea typeface="Calibri"/>
              <a:cs typeface="Calibri"/>
              <a:sym typeface="Calibri"/>
            </a:endParaRPr>
          </a:p>
          <a:p>
            <a:pPr marL="355600" marR="0" lvl="0" indent="-342900" algn="just" rtl="0">
              <a:lnSpc>
                <a:spcPct val="100000"/>
              </a:lnSpc>
              <a:spcBef>
                <a:spcPts val="0"/>
              </a:spcBef>
              <a:spcAft>
                <a:spcPts val="0"/>
              </a:spcAft>
              <a:buClr>
                <a:srgbClr val="000000"/>
              </a:buClr>
              <a:buSzPts val="3200"/>
              <a:buFont typeface="Arial" panose="020B0604020202020204" pitchFamily="34" charset="0"/>
              <a:buChar char="•"/>
            </a:pPr>
            <a:r>
              <a:rPr lang="en-US" sz="2000" b="1" dirty="0" smtClean="0">
                <a:solidFill>
                  <a:schemeClr val="tx1"/>
                </a:solidFill>
                <a:latin typeface="Calibri"/>
                <a:ea typeface="Calibri"/>
                <a:cs typeface="Calibri"/>
                <a:sym typeface="Calibri"/>
              </a:rPr>
              <a:t>Hem de </a:t>
            </a:r>
            <a:r>
              <a:rPr lang="en-US" sz="2000" b="1" dirty="0" err="1" smtClean="0">
                <a:solidFill>
                  <a:schemeClr val="tx1"/>
                </a:solidFill>
                <a:latin typeface="Calibri"/>
                <a:ea typeface="Calibri"/>
                <a:cs typeface="Calibri"/>
                <a:sym typeface="Calibri"/>
              </a:rPr>
              <a:t>promoure</a:t>
            </a:r>
            <a:r>
              <a:rPr lang="en-US" sz="2000" b="1" dirty="0" smtClean="0">
                <a:solidFill>
                  <a:schemeClr val="tx1"/>
                </a:solidFill>
                <a:latin typeface="Calibri"/>
                <a:ea typeface="Calibri"/>
                <a:cs typeface="Calibri"/>
                <a:sym typeface="Calibri"/>
              </a:rPr>
              <a:t> </a:t>
            </a:r>
            <a:r>
              <a:rPr lang="en-US" sz="2000" b="1" dirty="0" err="1" smtClean="0">
                <a:solidFill>
                  <a:schemeClr val="tx1"/>
                </a:solidFill>
                <a:latin typeface="Calibri"/>
                <a:ea typeface="Calibri"/>
                <a:cs typeface="Calibri"/>
                <a:sym typeface="Calibri"/>
              </a:rPr>
              <a:t>els</a:t>
            </a:r>
            <a:r>
              <a:rPr lang="en-US" sz="2000" b="1" dirty="0" smtClean="0">
                <a:solidFill>
                  <a:schemeClr val="tx1"/>
                </a:solidFill>
                <a:latin typeface="Calibri"/>
                <a:ea typeface="Calibri"/>
                <a:cs typeface="Calibri"/>
                <a:sym typeface="Calibri"/>
              </a:rPr>
              <a:t> </a:t>
            </a:r>
            <a:r>
              <a:rPr lang="en-US" sz="2000" b="1" dirty="0" err="1" smtClean="0">
                <a:solidFill>
                  <a:schemeClr val="tx1"/>
                </a:solidFill>
                <a:latin typeface="Calibri"/>
                <a:ea typeface="Calibri"/>
                <a:cs typeface="Calibri"/>
                <a:sym typeface="Calibri"/>
              </a:rPr>
              <a:t>drets</a:t>
            </a:r>
            <a:r>
              <a:rPr lang="en-US" sz="2000" b="1" dirty="0" smtClean="0">
                <a:solidFill>
                  <a:schemeClr val="tx1"/>
                </a:solidFill>
                <a:latin typeface="Calibri"/>
                <a:ea typeface="Calibri"/>
                <a:cs typeface="Calibri"/>
                <a:sym typeface="Calibri"/>
              </a:rPr>
              <a:t> de les </a:t>
            </a:r>
            <a:r>
              <a:rPr lang="en-US" sz="2000" b="1" dirty="0" err="1" smtClean="0">
                <a:solidFill>
                  <a:schemeClr val="tx1"/>
                </a:solidFill>
                <a:latin typeface="Calibri"/>
                <a:ea typeface="Calibri"/>
                <a:cs typeface="Calibri"/>
                <a:sym typeface="Calibri"/>
              </a:rPr>
              <a:t>dones</a:t>
            </a:r>
            <a:r>
              <a:rPr lang="en-US" sz="2000" b="1" dirty="0" smtClean="0">
                <a:solidFill>
                  <a:schemeClr val="tx1"/>
                </a:solidFill>
                <a:latin typeface="Calibri"/>
                <a:ea typeface="Calibri"/>
                <a:cs typeface="Calibri"/>
                <a:sym typeface="Calibri"/>
              </a:rPr>
              <a:t> </a:t>
            </a:r>
            <a:r>
              <a:rPr lang="en-US" sz="2000" b="1" dirty="0" err="1" smtClean="0">
                <a:solidFill>
                  <a:schemeClr val="tx1"/>
                </a:solidFill>
                <a:latin typeface="Calibri"/>
                <a:ea typeface="Calibri"/>
                <a:cs typeface="Calibri"/>
                <a:sym typeface="Calibri"/>
              </a:rPr>
              <a:t>i</a:t>
            </a:r>
            <a:r>
              <a:rPr lang="en-US" sz="2000" b="1" dirty="0" smtClean="0">
                <a:solidFill>
                  <a:schemeClr val="tx1"/>
                </a:solidFill>
                <a:latin typeface="Calibri"/>
                <a:ea typeface="Calibri"/>
                <a:cs typeface="Calibri"/>
                <a:sym typeface="Calibri"/>
              </a:rPr>
              <a:t> </a:t>
            </a:r>
            <a:r>
              <a:rPr lang="en-US" sz="2000" b="1" dirty="0" err="1" smtClean="0">
                <a:solidFill>
                  <a:schemeClr val="tx1"/>
                </a:solidFill>
                <a:latin typeface="Calibri"/>
                <a:ea typeface="Calibri"/>
                <a:cs typeface="Calibri"/>
                <a:sym typeface="Calibri"/>
              </a:rPr>
              <a:t>nenes</a:t>
            </a:r>
            <a:r>
              <a:rPr lang="en-US" sz="2000" b="1" dirty="0" smtClean="0">
                <a:solidFill>
                  <a:schemeClr val="tx1"/>
                </a:solidFill>
                <a:latin typeface="Calibri"/>
                <a:ea typeface="Calibri"/>
                <a:cs typeface="Calibri"/>
                <a:sym typeface="Calibri"/>
              </a:rPr>
              <a:t> </a:t>
            </a:r>
            <a:r>
              <a:rPr lang="en-US" sz="2000" b="1" dirty="0" err="1" smtClean="0">
                <a:solidFill>
                  <a:schemeClr val="tx1"/>
                </a:solidFill>
                <a:latin typeface="Calibri"/>
                <a:ea typeface="Calibri"/>
                <a:cs typeface="Calibri"/>
                <a:sym typeface="Calibri"/>
              </a:rPr>
              <a:t>amb</a:t>
            </a:r>
            <a:r>
              <a:rPr lang="en-US" sz="2000" b="1" dirty="0" smtClean="0">
                <a:solidFill>
                  <a:schemeClr val="tx1"/>
                </a:solidFill>
                <a:latin typeface="Calibri"/>
                <a:ea typeface="Calibri"/>
                <a:cs typeface="Calibri"/>
                <a:sym typeface="Calibri"/>
              </a:rPr>
              <a:t> </a:t>
            </a:r>
            <a:r>
              <a:rPr lang="en-US" sz="2000" b="1" dirty="0" err="1" smtClean="0">
                <a:solidFill>
                  <a:schemeClr val="tx1"/>
                </a:solidFill>
                <a:latin typeface="Calibri"/>
                <a:ea typeface="Calibri"/>
                <a:cs typeface="Calibri"/>
                <a:sym typeface="Calibri"/>
              </a:rPr>
              <a:t>discapacitat</a:t>
            </a:r>
            <a:endParaRPr sz="2000" b="1" i="0" u="none" strike="noStrike" cap="none" dirty="0">
              <a:solidFill>
                <a:schemeClr val="tx1"/>
              </a:solidFill>
              <a:latin typeface="Calibri"/>
              <a:ea typeface="Calibri"/>
              <a:cs typeface="Calibri"/>
              <a:sym typeface="Calibri"/>
            </a:endParaRPr>
          </a:p>
        </p:txBody>
      </p:sp>
      <p:sp>
        <p:nvSpPr>
          <p:cNvPr id="492" name="Google Shape;492;p36"/>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493" name="Google Shape;493;p36"/>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Dones</a:t>
            </a:r>
            <a:endParaRPr/>
          </a:p>
        </p:txBody>
      </p:sp>
      <p:pic>
        <p:nvPicPr>
          <p:cNvPr id="494" name="Google Shape;494;p36"/>
          <p:cNvPicPr preferRelativeResize="0"/>
          <p:nvPr/>
        </p:nvPicPr>
        <p:blipFill>
          <a:blip r:embed="rId3">
            <a:alphaModFix/>
          </a:blip>
          <a:stretch>
            <a:fillRect/>
          </a:stretch>
        </p:blipFill>
        <p:spPr>
          <a:xfrm>
            <a:off x="8981900" y="177175"/>
            <a:ext cx="2712730" cy="1464974"/>
          </a:xfrm>
          <a:prstGeom prst="rect">
            <a:avLst/>
          </a:prstGeom>
          <a:noFill/>
          <a:ln>
            <a:noFill/>
          </a:ln>
        </p:spPr>
      </p:pic>
      <p:sp>
        <p:nvSpPr>
          <p:cNvPr id="495" name="Google Shape;495;p36"/>
          <p:cNvSpPr txBox="1">
            <a:spLocks noGrp="1"/>
          </p:cNvSpPr>
          <p:nvPr>
            <p:ph type="sldNum" idx="12"/>
          </p:nvPr>
        </p:nvSpPr>
        <p:spPr>
          <a:xfrm>
            <a:off x="11068811" y="6465214"/>
            <a:ext cx="231900" cy="1779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39</a:t>
            </a:fld>
            <a:endParaRPr/>
          </a:p>
        </p:txBody>
      </p:sp>
      <p:sp>
        <p:nvSpPr>
          <p:cNvPr id="496" name="Google Shape;496;p36"/>
          <p:cNvSpPr txBox="1">
            <a:spLocks noGrp="1"/>
          </p:cNvSpPr>
          <p:nvPr>
            <p:ph type="title"/>
          </p:nvPr>
        </p:nvSpPr>
        <p:spPr>
          <a:xfrm>
            <a:off x="613925" y="441512"/>
            <a:ext cx="4642200" cy="75148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ca-ES" sz="4800" b="1" noProof="0" dirty="0" smtClean="0">
                <a:solidFill>
                  <a:schemeClr val="dk2"/>
                </a:solidFill>
                <a:latin typeface="Arial"/>
                <a:ea typeface="Arial"/>
                <a:cs typeface="Arial"/>
                <a:sym typeface="Arial"/>
              </a:rPr>
              <a:t>4. Igualtat</a:t>
            </a:r>
            <a:endParaRPr lang="ca-ES" sz="4800" b="1" noProof="0" dirty="0">
              <a:solidFill>
                <a:schemeClr val="dk2"/>
              </a:solidFill>
              <a:latin typeface="Arial"/>
              <a:ea typeface="Arial"/>
              <a:cs typeface="Arial"/>
              <a:sym typeface="Arial"/>
            </a:endParaRPr>
          </a:p>
        </p:txBody>
      </p:sp>
    </p:spTree>
    <p:extLst>
      <p:ext uri="{BB962C8B-B14F-4D97-AF65-F5344CB8AC3E}">
        <p14:creationId xmlns:p14="http://schemas.microsoft.com/office/powerpoint/2010/main" val="390821301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1"/>
        <p:cNvGrpSpPr/>
        <p:nvPr/>
      </p:nvGrpSpPr>
      <p:grpSpPr>
        <a:xfrm>
          <a:off x="0" y="0"/>
          <a:ext cx="0" cy="0"/>
          <a:chOff x="0" y="0"/>
          <a:chExt cx="0" cy="0"/>
        </a:xfrm>
      </p:grpSpPr>
      <p:pic>
        <p:nvPicPr>
          <p:cNvPr id="92" name="Google Shape;92;p5"/>
          <p:cNvPicPr preferRelativeResize="0"/>
          <p:nvPr/>
        </p:nvPicPr>
        <p:blipFill rotWithShape="1">
          <a:blip r:embed="rId3">
            <a:alphaModFix/>
          </a:blip>
          <a:srcRect/>
          <a:stretch/>
        </p:blipFill>
        <p:spPr>
          <a:xfrm>
            <a:off x="929639" y="1988820"/>
            <a:ext cx="5038680" cy="2346960"/>
          </a:xfrm>
          <a:prstGeom prst="rect">
            <a:avLst/>
          </a:prstGeom>
          <a:noFill/>
          <a:ln>
            <a:noFill/>
          </a:ln>
        </p:spPr>
      </p:pic>
      <p:grpSp>
        <p:nvGrpSpPr>
          <p:cNvPr id="93" name="Google Shape;93;p5"/>
          <p:cNvGrpSpPr/>
          <p:nvPr/>
        </p:nvGrpSpPr>
        <p:grpSpPr>
          <a:xfrm>
            <a:off x="6143244" y="2104644"/>
            <a:ext cx="5079827" cy="2199563"/>
            <a:chOff x="6143244" y="2104644"/>
            <a:chExt cx="5079827" cy="2199563"/>
          </a:xfrm>
        </p:grpSpPr>
        <p:pic>
          <p:nvPicPr>
            <p:cNvPr id="94" name="Google Shape;94;p5"/>
            <p:cNvPicPr preferRelativeResize="0"/>
            <p:nvPr/>
          </p:nvPicPr>
          <p:blipFill rotWithShape="1">
            <a:blip r:embed="rId4">
              <a:alphaModFix/>
            </a:blip>
            <a:srcRect/>
            <a:stretch/>
          </p:blipFill>
          <p:spPr>
            <a:xfrm>
              <a:off x="6272784" y="2104644"/>
              <a:ext cx="4950287" cy="2199563"/>
            </a:xfrm>
            <a:prstGeom prst="rect">
              <a:avLst/>
            </a:prstGeom>
            <a:noFill/>
            <a:ln>
              <a:noFill/>
            </a:ln>
          </p:spPr>
        </p:pic>
        <p:pic>
          <p:nvPicPr>
            <p:cNvPr id="95" name="Google Shape;95;p5"/>
            <p:cNvPicPr preferRelativeResize="0"/>
            <p:nvPr/>
          </p:nvPicPr>
          <p:blipFill rotWithShape="1">
            <a:blip r:embed="rId5">
              <a:alphaModFix/>
            </a:blip>
            <a:srcRect/>
            <a:stretch/>
          </p:blipFill>
          <p:spPr>
            <a:xfrm>
              <a:off x="6143244" y="2231136"/>
              <a:ext cx="1211579" cy="755903"/>
            </a:xfrm>
            <a:prstGeom prst="rect">
              <a:avLst/>
            </a:prstGeom>
            <a:noFill/>
            <a:ln>
              <a:noFill/>
            </a:ln>
          </p:spPr>
        </p:pic>
      </p:grpSp>
      <p:pic>
        <p:nvPicPr>
          <p:cNvPr id="96" name="Google Shape;96;p5"/>
          <p:cNvPicPr preferRelativeResize="0"/>
          <p:nvPr/>
        </p:nvPicPr>
        <p:blipFill rotWithShape="1">
          <a:blip r:embed="rId6">
            <a:alphaModFix/>
          </a:blip>
          <a:srcRect/>
          <a:stretch/>
        </p:blipFill>
        <p:spPr>
          <a:xfrm>
            <a:off x="3660869" y="4627498"/>
            <a:ext cx="4870893" cy="977950"/>
          </a:xfrm>
          <a:prstGeom prst="rect">
            <a:avLst/>
          </a:prstGeom>
          <a:noFill/>
          <a:ln>
            <a:noFill/>
          </a:ln>
        </p:spPr>
      </p:pic>
      <p:sp>
        <p:nvSpPr>
          <p:cNvPr id="97" name="Google Shape;97;p5"/>
          <p:cNvSpPr txBox="1">
            <a:spLocks noGrp="1"/>
          </p:cNvSpPr>
          <p:nvPr>
            <p:ph type="title"/>
          </p:nvPr>
        </p:nvSpPr>
        <p:spPr>
          <a:xfrm>
            <a:off x="778878" y="637750"/>
            <a:ext cx="7591500" cy="936300"/>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6000" b="1">
                <a:solidFill>
                  <a:srgbClr val="003A69"/>
                </a:solidFill>
                <a:latin typeface="Arial"/>
                <a:ea typeface="Arial"/>
                <a:cs typeface="Arial"/>
                <a:sym typeface="Arial"/>
              </a:rPr>
              <a:t>Entitats membres</a:t>
            </a:r>
            <a:endParaRPr sz="6000">
              <a:latin typeface="Arial"/>
              <a:ea typeface="Arial"/>
              <a:cs typeface="Arial"/>
              <a:sym typeface="Arial"/>
            </a:endParaRPr>
          </a:p>
        </p:txBody>
      </p:sp>
      <p:pic>
        <p:nvPicPr>
          <p:cNvPr id="98" name="Google Shape;98;p5"/>
          <p:cNvPicPr preferRelativeResize="0"/>
          <p:nvPr/>
        </p:nvPicPr>
        <p:blipFill rotWithShape="1">
          <a:blip r:embed="rId7">
            <a:alphaModFix/>
          </a:blip>
          <a:srcRect/>
          <a:stretch/>
        </p:blipFill>
        <p:spPr>
          <a:xfrm>
            <a:off x="697184" y="4750550"/>
            <a:ext cx="1262578" cy="612620"/>
          </a:xfrm>
          <a:prstGeom prst="rect">
            <a:avLst/>
          </a:prstGeom>
          <a:noFill/>
          <a:ln>
            <a:noFill/>
          </a:ln>
        </p:spPr>
      </p:pic>
      <p:pic>
        <p:nvPicPr>
          <p:cNvPr id="99" name="Google Shape;99;p5"/>
          <p:cNvPicPr preferRelativeResize="0"/>
          <p:nvPr/>
        </p:nvPicPr>
        <p:blipFill rotWithShape="1">
          <a:blip r:embed="rId8">
            <a:alphaModFix/>
          </a:blip>
          <a:srcRect/>
          <a:stretch/>
        </p:blipFill>
        <p:spPr>
          <a:xfrm>
            <a:off x="8638575" y="4922751"/>
            <a:ext cx="1472765" cy="371267"/>
          </a:xfrm>
          <a:prstGeom prst="rect">
            <a:avLst/>
          </a:prstGeom>
          <a:noFill/>
          <a:ln>
            <a:noFill/>
          </a:ln>
        </p:spPr>
      </p:pic>
      <p:sp>
        <p:nvSpPr>
          <p:cNvPr id="100" name="Google Shape;100;p5"/>
          <p:cNvSpPr txBox="1"/>
          <p:nvPr/>
        </p:nvSpPr>
        <p:spPr>
          <a:xfrm>
            <a:off x="5534659" y="6465214"/>
            <a:ext cx="1123315" cy="177800"/>
          </a:xfrm>
          <a:prstGeom prst="rect">
            <a:avLst/>
          </a:prstGeom>
          <a:noFill/>
          <a:ln>
            <a:noFill/>
          </a:ln>
        </p:spPr>
        <p:txBody>
          <a:bodyPr spcFirstLastPara="1" wrap="square" lIns="0" tIns="0" rIns="0" bIns="0" anchor="t" anchorCtr="0">
            <a:spAutoFit/>
          </a:bodyPr>
          <a:lstStyle/>
          <a:p>
            <a:pPr marL="12700" marR="0" lvl="0" indent="0" algn="l" rtl="0">
              <a:lnSpc>
                <a:spcPct val="103333"/>
              </a:lnSpc>
              <a:spcBef>
                <a:spcPts val="0"/>
              </a:spcBef>
              <a:spcAft>
                <a:spcPts val="0"/>
              </a:spcAft>
              <a:buClr>
                <a:srgbClr val="000000"/>
              </a:buClr>
              <a:buSzPts val="1200"/>
              <a:buFont typeface="Arial"/>
              <a:buNone/>
            </a:pPr>
            <a:r>
              <a:rPr lang="en-US" sz="1200" b="0" i="0" u="none" strike="noStrike" cap="none">
                <a:solidFill>
                  <a:srgbClr val="7585A7"/>
                </a:solidFill>
                <a:latin typeface="Calibri"/>
                <a:ea typeface="Calibri"/>
                <a:cs typeface="Calibri"/>
                <a:sym typeface="Calibri"/>
              </a:rPr>
              <a:t>Entitats membres</a:t>
            </a:r>
            <a:endParaRPr sz="1200" b="0" i="0" u="none" strike="noStrike" cap="none">
              <a:solidFill>
                <a:srgbClr val="000000"/>
              </a:solidFill>
              <a:latin typeface="Calibri"/>
              <a:ea typeface="Calibri"/>
              <a:cs typeface="Calibri"/>
              <a:sym typeface="Calibri"/>
            </a:endParaRPr>
          </a:p>
        </p:txBody>
      </p:sp>
      <p:sp>
        <p:nvSpPr>
          <p:cNvPr id="101" name="Google Shape;101;p5"/>
          <p:cNvSpPr txBox="1"/>
          <p:nvPr/>
        </p:nvSpPr>
        <p:spPr>
          <a:xfrm>
            <a:off x="11146535" y="6465214"/>
            <a:ext cx="153670" cy="177800"/>
          </a:xfrm>
          <a:prstGeom prst="rect">
            <a:avLst/>
          </a:prstGeom>
          <a:noFill/>
          <a:ln>
            <a:noFill/>
          </a:ln>
        </p:spPr>
        <p:txBody>
          <a:bodyPr spcFirstLastPara="1" wrap="square" lIns="0" tIns="0" rIns="0" bIns="0" anchor="t" anchorCtr="0">
            <a:spAutoFit/>
          </a:bodyPr>
          <a:lstStyle/>
          <a:p>
            <a:pPr marL="38100" marR="0" lvl="0" indent="0" algn="l" rtl="0">
              <a:lnSpc>
                <a:spcPct val="103333"/>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7585A7"/>
                </a:solidFill>
                <a:latin typeface="Calibri"/>
                <a:ea typeface="Calibri"/>
                <a:cs typeface="Calibri"/>
                <a:sym typeface="Calibri"/>
              </a:rPr>
              <a:t>4</a:t>
            </a:fld>
            <a:endParaRPr sz="1200" b="0" i="0" u="none" strike="noStrike" cap="none">
              <a:solidFill>
                <a:srgbClr val="000000"/>
              </a:solidFill>
              <a:latin typeface="Calibri"/>
              <a:ea typeface="Calibri"/>
              <a:cs typeface="Calibri"/>
              <a:sym typeface="Calibri"/>
            </a:endParaRPr>
          </a:p>
        </p:txBody>
      </p:sp>
      <p:pic>
        <p:nvPicPr>
          <p:cNvPr id="103" name="Google Shape;103;p5"/>
          <p:cNvPicPr preferRelativeResize="0"/>
          <p:nvPr/>
        </p:nvPicPr>
        <p:blipFill rotWithShape="1">
          <a:blip r:embed="rId9">
            <a:alphaModFix/>
          </a:blip>
          <a:srcRect/>
          <a:stretch/>
        </p:blipFill>
        <p:spPr>
          <a:xfrm>
            <a:off x="7633924" y="3374659"/>
            <a:ext cx="928306" cy="891541"/>
          </a:xfrm>
          <a:prstGeom prst="rect">
            <a:avLst/>
          </a:prstGeom>
          <a:noFill/>
          <a:ln>
            <a:noFill/>
          </a:ln>
        </p:spPr>
      </p:pic>
      <p:sp>
        <p:nvSpPr>
          <p:cNvPr id="104" name="Google Shape;104;p5" descr="Nuevo logo AUVEA - Asociación de Pacientes de Uveítis AUVEA"/>
          <p:cNvSpPr/>
          <p:nvPr/>
        </p:nvSpPr>
        <p:spPr>
          <a:xfrm>
            <a:off x="155575" y="-822325"/>
            <a:ext cx="2200275" cy="17145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None/>
            </a:pPr>
            <a:endParaRPr sz="1400" b="0" i="0" u="none" strike="noStrike" cap="none">
              <a:solidFill>
                <a:srgbClr val="000000"/>
              </a:solidFill>
              <a:latin typeface="Arial"/>
              <a:ea typeface="Arial"/>
              <a:cs typeface="Arial"/>
              <a:sym typeface="Arial"/>
            </a:endParaRPr>
          </a:p>
        </p:txBody>
      </p:sp>
      <p:pic>
        <p:nvPicPr>
          <p:cNvPr id="105" name="Google Shape;105;p5"/>
          <p:cNvPicPr preferRelativeResize="0"/>
          <p:nvPr/>
        </p:nvPicPr>
        <p:blipFill rotWithShape="1">
          <a:blip r:embed="rId10">
            <a:alphaModFix/>
          </a:blip>
          <a:srcRect/>
          <a:stretch/>
        </p:blipFill>
        <p:spPr>
          <a:xfrm>
            <a:off x="10473568" y="4546688"/>
            <a:ext cx="1197019" cy="933109"/>
          </a:xfrm>
          <a:prstGeom prst="rect">
            <a:avLst/>
          </a:prstGeom>
          <a:noFill/>
          <a:ln>
            <a:noFill/>
          </a:ln>
        </p:spPr>
      </p:pic>
      <p:pic>
        <p:nvPicPr>
          <p:cNvPr id="106" name="Google Shape;106;p5"/>
          <p:cNvPicPr preferRelativeResize="0"/>
          <p:nvPr/>
        </p:nvPicPr>
        <p:blipFill rotWithShape="1">
          <a:blip r:embed="rId11">
            <a:alphaModFix/>
          </a:blip>
          <a:srcRect l="12784" r="12146"/>
          <a:stretch/>
        </p:blipFill>
        <p:spPr>
          <a:xfrm>
            <a:off x="9938275" y="24775"/>
            <a:ext cx="2036449" cy="1464974"/>
          </a:xfrm>
          <a:prstGeom prst="rect">
            <a:avLst/>
          </a:prstGeom>
          <a:noFill/>
          <a:ln>
            <a:noFill/>
          </a:ln>
        </p:spPr>
      </p:pic>
      <p:pic>
        <p:nvPicPr>
          <p:cNvPr id="2" name="Imagen 1"/>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041456" y="4578570"/>
            <a:ext cx="1537719" cy="901227"/>
          </a:xfrm>
          <a:prstGeom prst="rect">
            <a:avLst/>
          </a:prstGeom>
        </p:spPr>
      </p:pic>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showMasterSp="0">
  <p:cSld>
    <p:spTree>
      <p:nvGrpSpPr>
        <p:cNvPr id="1" name="Shape 500"/>
        <p:cNvGrpSpPr/>
        <p:nvPr/>
      </p:nvGrpSpPr>
      <p:grpSpPr>
        <a:xfrm>
          <a:off x="0" y="0"/>
          <a:ext cx="0" cy="0"/>
          <a:chOff x="0" y="0"/>
          <a:chExt cx="0" cy="0"/>
        </a:xfrm>
      </p:grpSpPr>
      <p:sp>
        <p:nvSpPr>
          <p:cNvPr id="501" name="Google Shape;501;p37"/>
          <p:cNvSpPr/>
          <p:nvPr/>
        </p:nvSpPr>
        <p:spPr>
          <a:xfrm>
            <a:off x="6569575" y="2146317"/>
            <a:ext cx="4125900" cy="327300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2" name="Google Shape;502;p37"/>
          <p:cNvSpPr/>
          <p:nvPr/>
        </p:nvSpPr>
        <p:spPr>
          <a:xfrm>
            <a:off x="1062617" y="1904212"/>
            <a:ext cx="4731600" cy="3417600"/>
          </a:xfrm>
          <a:prstGeom prst="rect">
            <a:avLst/>
          </a:prstGeom>
          <a:solidFill>
            <a:srgbClr val="D5A6BD"/>
          </a:solidFill>
          <a:ln w="9525" cap="flat" cmpd="sng">
            <a:solidFill>
              <a:srgbClr val="D5A6BD"/>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03" name="Google Shape;503;p37"/>
          <p:cNvSpPr/>
          <p:nvPr/>
        </p:nvSpPr>
        <p:spPr>
          <a:xfrm>
            <a:off x="838200" y="6356603"/>
            <a:ext cx="10515600" cy="0"/>
          </a:xfrm>
          <a:custGeom>
            <a:avLst/>
            <a:gdLst/>
            <a:ahLst/>
            <a:cxnLst/>
            <a:rect l="l" t="t" r="r" b="b"/>
            <a:pathLst>
              <a:path w="10515600" h="120000" extrusionOk="0">
                <a:moveTo>
                  <a:pt x="0" y="0"/>
                </a:moveTo>
                <a:lnTo>
                  <a:pt x="10515600" y="0"/>
                </a:lnTo>
              </a:path>
            </a:pathLst>
          </a:custGeom>
          <a:noFill/>
          <a:ln w="9525" cap="flat" cmpd="sng">
            <a:solidFill>
              <a:srgbClr val="5B9BD4"/>
            </a:solidFill>
            <a:prstDash val="solid"/>
            <a:round/>
            <a:headEnd type="none" w="sm" len="sm"/>
            <a:tailEnd type="none" w="sm" len="sm"/>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05" name="Google Shape;505;p37"/>
          <p:cNvSpPr txBox="1"/>
          <p:nvPr/>
        </p:nvSpPr>
        <p:spPr>
          <a:xfrm>
            <a:off x="1062617" y="2429643"/>
            <a:ext cx="5245050" cy="3091221"/>
          </a:xfrm>
          <a:prstGeom prst="rect">
            <a:avLst/>
          </a:prstGeom>
          <a:noFill/>
          <a:ln>
            <a:noFill/>
          </a:ln>
        </p:spPr>
        <p:txBody>
          <a:bodyPr spcFirstLastPara="1" wrap="square" lIns="0" tIns="13325" rIns="0" bIns="0" anchor="t" anchorCtr="0">
            <a:spAutoFit/>
          </a:bodyPr>
          <a:lstStyle/>
          <a:p>
            <a:pPr marL="457200" marR="0" lvl="0" indent="-355600" algn="l" rtl="0">
              <a:lnSpc>
                <a:spcPct val="100000"/>
              </a:lnSpc>
              <a:spcBef>
                <a:spcPts val="0"/>
              </a:spcBef>
              <a:spcAft>
                <a:spcPts val="0"/>
              </a:spcAft>
              <a:buClr>
                <a:srgbClr val="000000"/>
              </a:buClr>
              <a:buSzPts val="2000"/>
              <a:buFont typeface="Calibri"/>
              <a:buChar char="❏"/>
            </a:pPr>
            <a:r>
              <a:rPr lang="en-US" sz="1800" b="1" i="0" u="none" strike="noStrike" cap="none" dirty="0" smtClean="0">
                <a:solidFill>
                  <a:srgbClr val="000000"/>
                </a:solidFill>
                <a:latin typeface="Calibri"/>
                <a:ea typeface="Calibri"/>
                <a:cs typeface="Calibri"/>
                <a:sym typeface="Calibri"/>
              </a:rPr>
              <a:t>CONSELL </a:t>
            </a:r>
            <a:r>
              <a:rPr lang="en-US" sz="1800" b="1" i="0" u="none" strike="noStrike" cap="none" dirty="0">
                <a:solidFill>
                  <a:srgbClr val="000000"/>
                </a:solidFill>
                <a:latin typeface="Calibri"/>
                <a:ea typeface="Calibri"/>
                <a:cs typeface="Calibri"/>
                <a:sym typeface="Calibri"/>
              </a:rPr>
              <a:t>DE DONES DE CASTELLDEFELS  </a:t>
            </a:r>
            <a:endParaRPr sz="1800" b="1" i="0" u="none" strike="noStrike" cap="none" dirty="0">
              <a:solidFill>
                <a:srgbClr val="000000"/>
              </a:solidFill>
              <a:latin typeface="Calibri"/>
              <a:ea typeface="Calibri"/>
              <a:cs typeface="Calibri"/>
              <a:sym typeface="Calibri"/>
            </a:endParaRPr>
          </a:p>
          <a:p>
            <a:pPr marL="457200" marR="0" lvl="0" indent="-355600" algn="l" rtl="0">
              <a:lnSpc>
                <a:spcPct val="100000"/>
              </a:lnSpc>
              <a:spcBef>
                <a:spcPts val="0"/>
              </a:spcBef>
              <a:spcAft>
                <a:spcPts val="0"/>
              </a:spcAft>
              <a:buClr>
                <a:srgbClr val="000000"/>
              </a:buClr>
              <a:buSzPts val="2000"/>
              <a:buFont typeface="Calibri"/>
              <a:buChar char="❏"/>
            </a:pPr>
            <a:r>
              <a:rPr lang="en-US" sz="1800" b="1" i="0" u="none" strike="noStrike" cap="none" dirty="0">
                <a:solidFill>
                  <a:srgbClr val="000000"/>
                </a:solidFill>
                <a:latin typeface="Calibri"/>
                <a:ea typeface="Calibri"/>
                <a:cs typeface="Calibri"/>
                <a:sym typeface="Calibri"/>
              </a:rPr>
              <a:t>INSTITUT CATALÀ DE LES DONES  </a:t>
            </a:r>
            <a:endParaRPr sz="1800" b="1" i="0" u="none" strike="noStrike" cap="none" dirty="0">
              <a:solidFill>
                <a:srgbClr val="000000"/>
              </a:solidFill>
              <a:latin typeface="Calibri"/>
              <a:ea typeface="Calibri"/>
              <a:cs typeface="Calibri"/>
              <a:sym typeface="Calibri"/>
            </a:endParaRPr>
          </a:p>
          <a:p>
            <a:pPr marL="457200" marR="0" lvl="0" indent="-355600" algn="l" rtl="0">
              <a:lnSpc>
                <a:spcPct val="100000"/>
              </a:lnSpc>
              <a:spcBef>
                <a:spcPts val="0"/>
              </a:spcBef>
              <a:spcAft>
                <a:spcPts val="0"/>
              </a:spcAft>
              <a:buClr>
                <a:srgbClr val="000000"/>
              </a:buClr>
              <a:buSzPts val="2000"/>
              <a:buFont typeface="Calibri"/>
              <a:buChar char="❏"/>
            </a:pPr>
            <a:r>
              <a:rPr lang="en-US" sz="1800" b="1" i="0" u="none" strike="noStrike" cap="none" dirty="0">
                <a:solidFill>
                  <a:srgbClr val="000000"/>
                </a:solidFill>
                <a:latin typeface="Calibri"/>
                <a:ea typeface="Calibri"/>
                <a:cs typeface="Calibri"/>
                <a:sym typeface="Calibri"/>
              </a:rPr>
              <a:t>CONSELL </a:t>
            </a:r>
            <a:r>
              <a:rPr lang="en-US" sz="1800" b="1" i="0" u="none" strike="noStrike" cap="none" dirty="0" smtClean="0">
                <a:solidFill>
                  <a:srgbClr val="000000"/>
                </a:solidFill>
                <a:latin typeface="Calibri"/>
                <a:ea typeface="Calibri"/>
                <a:cs typeface="Calibri"/>
                <a:sym typeface="Calibri"/>
              </a:rPr>
              <a:t>CONSULTIU DE </a:t>
            </a:r>
            <a:r>
              <a:rPr lang="en-US" sz="1800" b="1" i="0" u="none" strike="noStrike" cap="none" dirty="0">
                <a:solidFill>
                  <a:srgbClr val="000000"/>
                </a:solidFill>
                <a:latin typeface="Calibri"/>
                <a:ea typeface="Calibri"/>
                <a:cs typeface="Calibri"/>
                <a:sym typeface="Calibri"/>
              </a:rPr>
              <a:t>DONES </a:t>
            </a:r>
            <a:r>
              <a:rPr lang="en-US" sz="1800" b="1" dirty="0" smtClean="0">
                <a:latin typeface="Calibri"/>
                <a:ea typeface="Calibri"/>
                <a:cs typeface="Calibri"/>
                <a:sym typeface="Calibri"/>
              </a:rPr>
              <a:t>ZF</a:t>
            </a:r>
            <a:r>
              <a:rPr lang="en-US" sz="1800" b="1" i="0" u="none" strike="noStrike" cap="none" dirty="0" smtClean="0">
                <a:solidFill>
                  <a:srgbClr val="000000"/>
                </a:solidFill>
                <a:latin typeface="Calibri"/>
                <a:ea typeface="Calibri"/>
                <a:cs typeface="Calibri"/>
                <a:sym typeface="Calibri"/>
              </a:rPr>
              <a:t>  </a:t>
            </a:r>
            <a:endParaRPr sz="1800" b="1" i="0" u="none" strike="noStrike" cap="none" dirty="0">
              <a:solidFill>
                <a:srgbClr val="000000"/>
              </a:solidFill>
              <a:latin typeface="Calibri"/>
              <a:ea typeface="Calibri"/>
              <a:cs typeface="Calibri"/>
              <a:sym typeface="Calibri"/>
            </a:endParaRPr>
          </a:p>
          <a:p>
            <a:pPr marL="457200" marR="0" lvl="0" indent="-355600" algn="l" rtl="0">
              <a:lnSpc>
                <a:spcPct val="100000"/>
              </a:lnSpc>
              <a:spcBef>
                <a:spcPts val="0"/>
              </a:spcBef>
              <a:spcAft>
                <a:spcPts val="0"/>
              </a:spcAft>
              <a:buClr>
                <a:srgbClr val="000000"/>
              </a:buClr>
              <a:buSzPts val="2000"/>
              <a:buFont typeface="Calibri"/>
              <a:buChar char="❏"/>
            </a:pPr>
            <a:r>
              <a:rPr lang="en-US" sz="1800" b="1" i="0" u="none" strike="noStrike" cap="none" dirty="0">
                <a:solidFill>
                  <a:srgbClr val="000000"/>
                </a:solidFill>
                <a:latin typeface="Calibri"/>
                <a:ea typeface="Calibri"/>
                <a:cs typeface="Calibri"/>
                <a:sym typeface="Calibri"/>
              </a:rPr>
              <a:t>CONFESQ</a:t>
            </a:r>
            <a:endParaRPr sz="1800" dirty="0"/>
          </a:p>
          <a:p>
            <a:pPr marL="457200" marR="0" lvl="0" indent="-355600" algn="l" rtl="0">
              <a:lnSpc>
                <a:spcPct val="100000"/>
              </a:lnSpc>
              <a:spcBef>
                <a:spcPts val="0"/>
              </a:spcBef>
              <a:spcAft>
                <a:spcPts val="0"/>
              </a:spcAft>
              <a:buClr>
                <a:srgbClr val="000000"/>
              </a:buClr>
              <a:buSzPts val="2000"/>
              <a:buFont typeface="Calibri"/>
              <a:buChar char="❏"/>
            </a:pPr>
            <a:r>
              <a:rPr lang="en-US" sz="1800" b="1" i="0" u="none" strike="noStrike" cap="none" dirty="0" smtClean="0">
                <a:solidFill>
                  <a:srgbClr val="000000"/>
                </a:solidFill>
                <a:latin typeface="Calibri"/>
                <a:ea typeface="Calibri"/>
                <a:cs typeface="Calibri"/>
                <a:sym typeface="Calibri"/>
              </a:rPr>
              <a:t>FIBROFELS</a:t>
            </a:r>
          </a:p>
          <a:p>
            <a:pPr marL="457200" marR="0" lvl="0" indent="-355600" algn="l" rtl="0">
              <a:lnSpc>
                <a:spcPct val="100000"/>
              </a:lnSpc>
              <a:spcBef>
                <a:spcPts val="0"/>
              </a:spcBef>
              <a:spcAft>
                <a:spcPts val="0"/>
              </a:spcAft>
              <a:buClr>
                <a:srgbClr val="000000"/>
              </a:buClr>
              <a:buSzPts val="2000"/>
              <a:buFont typeface="Calibri"/>
              <a:buChar char="❏"/>
            </a:pPr>
            <a:r>
              <a:rPr lang="en-US" sz="1800" b="1" dirty="0" smtClean="0">
                <a:latin typeface="Calibri"/>
                <a:ea typeface="Calibri"/>
                <a:cs typeface="Calibri"/>
                <a:sym typeface="Calibri"/>
              </a:rPr>
              <a:t>CONSELL DE DONES </a:t>
            </a:r>
            <a:r>
              <a:rPr lang="en-US" sz="1800" b="1" dirty="0" smtClean="0">
                <a:latin typeface="Calibri"/>
                <a:ea typeface="Calibri"/>
                <a:cs typeface="Calibri"/>
                <a:sym typeface="Calibri"/>
              </a:rPr>
              <a:t>SANTS-MONTJUÏC</a:t>
            </a:r>
          </a:p>
          <a:p>
            <a:pPr marL="457200" indent="-355600">
              <a:buSzPts val="2000"/>
              <a:buFont typeface="Calibri"/>
              <a:buChar char="❏"/>
            </a:pPr>
            <a:r>
              <a:rPr lang="en-US" sz="1800" b="1" dirty="0">
                <a:latin typeface="Calibri"/>
                <a:ea typeface="Calibri"/>
                <a:cs typeface="Calibri"/>
                <a:sym typeface="Calibri"/>
              </a:rPr>
              <a:t>DONES NNUU </a:t>
            </a:r>
            <a:r>
              <a:rPr lang="en-US" sz="1800" b="1" dirty="0" smtClean="0">
                <a:latin typeface="Calibri"/>
                <a:ea typeface="Calibri"/>
                <a:cs typeface="Calibri"/>
                <a:sym typeface="Calibri"/>
              </a:rPr>
              <a:t>BARCELONA</a:t>
            </a:r>
            <a:endParaRPr lang="en-US" sz="1800" dirty="0" smtClean="0">
              <a:latin typeface="Calibri"/>
              <a:ea typeface="Calibri"/>
              <a:cs typeface="Calibri"/>
              <a:sym typeface="Calibri"/>
            </a:endParaRPr>
          </a:p>
          <a:p>
            <a:pPr marL="457200" indent="-355600">
              <a:buSzPts val="2000"/>
              <a:buFont typeface="Calibri"/>
              <a:buChar char="❏"/>
            </a:pPr>
            <a:r>
              <a:rPr lang="ca-ES" sz="1800" b="1" dirty="0" smtClean="0">
                <a:latin typeface="Calibri" panose="020F0502020204030204" pitchFamily="34" charset="0"/>
                <a:cs typeface="Calibri" panose="020F0502020204030204" pitchFamily="34" charset="0"/>
              </a:rPr>
              <a:t>Plataforma FEMINICIDIO.NET</a:t>
            </a:r>
            <a:endParaRPr lang="ca-ES" dirty="0"/>
          </a:p>
          <a:p>
            <a:pPr marL="457200" indent="-355600">
              <a:buSzPts val="2000"/>
              <a:buFont typeface="Calibri"/>
              <a:buChar char="❏"/>
            </a:pPr>
            <a:r>
              <a:rPr lang="ca-ES" sz="1800" b="1" dirty="0" smtClean="0">
                <a:latin typeface="Calibri" panose="020F0502020204030204" pitchFamily="34" charset="0"/>
                <a:cs typeface="Calibri" panose="020F0502020204030204" pitchFamily="34" charset="0"/>
              </a:rPr>
              <a:t>Col·laboració </a:t>
            </a:r>
            <a:r>
              <a:rPr lang="ca-ES" sz="1800" b="1" dirty="0">
                <a:latin typeface="Calibri" panose="020F0502020204030204" pitchFamily="34" charset="0"/>
                <a:cs typeface="Calibri" panose="020F0502020204030204" pitchFamily="34" charset="0"/>
              </a:rPr>
              <a:t>CEMFIS </a:t>
            </a:r>
            <a:r>
              <a:rPr lang="ca-ES" sz="1800" b="1" dirty="0" smtClean="0">
                <a:latin typeface="Calibri" panose="020F0502020204030204" pitchFamily="34" charset="0"/>
                <a:cs typeface="Calibri" panose="020F0502020204030204" pitchFamily="34" charset="0"/>
              </a:rPr>
              <a:t>DONES DISCAPACITAT</a:t>
            </a:r>
            <a:endParaRPr lang="es-ES" sz="1800" b="1" dirty="0">
              <a:latin typeface="Calibri" panose="020F0502020204030204" pitchFamily="34" charset="0"/>
              <a:cs typeface="Calibri" panose="020F0502020204030204" pitchFamily="34" charset="0"/>
            </a:endParaRPr>
          </a:p>
          <a:p>
            <a:pPr marL="101600" marR="0" lvl="0" algn="l" rtl="0">
              <a:lnSpc>
                <a:spcPct val="100000"/>
              </a:lnSpc>
              <a:spcBef>
                <a:spcPts val="0"/>
              </a:spcBef>
              <a:spcAft>
                <a:spcPts val="0"/>
              </a:spcAft>
              <a:buClr>
                <a:srgbClr val="000000"/>
              </a:buClr>
              <a:buSzPts val="2000"/>
            </a:pPr>
            <a:endParaRPr sz="1800" b="1" i="0" u="none" strike="noStrike" cap="none" dirty="0">
              <a:solidFill>
                <a:srgbClr val="000000"/>
              </a:solidFill>
              <a:latin typeface="Calibri"/>
              <a:ea typeface="Calibri"/>
              <a:cs typeface="Calibri"/>
              <a:sym typeface="Calibri"/>
            </a:endParaRPr>
          </a:p>
          <a:p>
            <a:pPr marL="101600" marR="0" lvl="0" indent="0" algn="l" rtl="0">
              <a:lnSpc>
                <a:spcPct val="100000"/>
              </a:lnSpc>
              <a:spcBef>
                <a:spcPts val="0"/>
              </a:spcBef>
              <a:spcAft>
                <a:spcPts val="0"/>
              </a:spcAft>
              <a:buNone/>
            </a:pPr>
            <a:endParaRPr sz="2000" b="0" i="0" u="none" strike="noStrike" cap="none" dirty="0">
              <a:solidFill>
                <a:srgbClr val="000000"/>
              </a:solidFill>
              <a:latin typeface="Calibri"/>
              <a:ea typeface="Calibri"/>
              <a:cs typeface="Calibri"/>
              <a:sym typeface="Calibri"/>
            </a:endParaRPr>
          </a:p>
        </p:txBody>
      </p:sp>
      <p:sp>
        <p:nvSpPr>
          <p:cNvPr id="506" name="Google Shape;506;p37"/>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07" name="Google Shape;507;p37"/>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Dones</a:t>
            </a:r>
            <a:endParaRPr/>
          </a:p>
        </p:txBody>
      </p:sp>
      <p:sp>
        <p:nvSpPr>
          <p:cNvPr id="508" name="Google Shape;508;p37"/>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40</a:t>
            </a:fld>
            <a:endParaRPr/>
          </a:p>
        </p:txBody>
      </p:sp>
      <p:sp>
        <p:nvSpPr>
          <p:cNvPr id="509" name="Google Shape;509;p37"/>
          <p:cNvSpPr txBox="1">
            <a:spLocks noGrp="1"/>
          </p:cNvSpPr>
          <p:nvPr>
            <p:ph type="title"/>
          </p:nvPr>
        </p:nvSpPr>
        <p:spPr>
          <a:xfrm>
            <a:off x="838200" y="177225"/>
            <a:ext cx="6728669" cy="1618377"/>
          </a:xfrm>
          <a:prstGeom prst="rect">
            <a:avLst/>
          </a:prstGeom>
          <a:noFill/>
          <a:ln>
            <a:noFill/>
          </a:ln>
        </p:spPr>
        <p:txBody>
          <a:bodyPr spcFirstLastPara="1" wrap="square" lIns="0" tIns="142225" rIns="0" bIns="0" anchor="t" anchorCtr="0">
            <a:spAutoFit/>
          </a:bodyPr>
          <a:lstStyle/>
          <a:p>
            <a:pPr marL="12700" lvl="0" indent="0" algn="l" rtl="0">
              <a:lnSpc>
                <a:spcPct val="100000"/>
              </a:lnSpc>
              <a:spcBef>
                <a:spcPts val="745"/>
              </a:spcBef>
              <a:spcAft>
                <a:spcPts val="0"/>
              </a:spcAft>
              <a:buSzPts val="1400"/>
              <a:buNone/>
            </a:pPr>
            <a:r>
              <a:rPr lang="en-US" sz="5400" b="1" dirty="0" smtClean="0">
                <a:solidFill>
                  <a:schemeClr val="dk2"/>
                </a:solidFill>
              </a:rPr>
              <a:t>4. </a:t>
            </a:r>
            <a:r>
              <a:rPr lang="en-US" sz="5400" b="1" dirty="0" err="1" smtClean="0">
                <a:solidFill>
                  <a:schemeClr val="dk2"/>
                </a:solidFill>
              </a:rPr>
              <a:t>Igualtat</a:t>
            </a:r>
            <a:r>
              <a:rPr lang="en-US" sz="3800" b="1" dirty="0" smtClean="0">
                <a:solidFill>
                  <a:schemeClr val="dk2"/>
                </a:solidFill>
              </a:rPr>
              <a:t/>
            </a:r>
            <a:br>
              <a:rPr lang="en-US" sz="3800" b="1" dirty="0" smtClean="0">
                <a:solidFill>
                  <a:schemeClr val="dk2"/>
                </a:solidFill>
              </a:rPr>
            </a:br>
            <a:r>
              <a:rPr lang="en-US" sz="3600" dirty="0" err="1" smtClean="0">
                <a:solidFill>
                  <a:schemeClr val="dk2"/>
                </a:solidFill>
              </a:rPr>
              <a:t>Participació</a:t>
            </a:r>
            <a:r>
              <a:rPr lang="en-US" sz="3600" dirty="0" smtClean="0">
                <a:solidFill>
                  <a:schemeClr val="dk2"/>
                </a:solidFill>
              </a:rPr>
              <a:t> </a:t>
            </a:r>
            <a:r>
              <a:rPr lang="en-US" sz="3600" dirty="0" err="1" smtClean="0">
                <a:solidFill>
                  <a:schemeClr val="dk2"/>
                </a:solidFill>
              </a:rPr>
              <a:t>en</a:t>
            </a:r>
            <a:r>
              <a:rPr lang="en-US" sz="3600" dirty="0" smtClean="0">
                <a:solidFill>
                  <a:schemeClr val="dk2"/>
                </a:solidFill>
              </a:rPr>
              <a:t> </a:t>
            </a:r>
            <a:r>
              <a:rPr lang="en-US" sz="3600" dirty="0" err="1" smtClean="0">
                <a:solidFill>
                  <a:schemeClr val="dk2"/>
                </a:solidFill>
              </a:rPr>
              <a:t>els</a:t>
            </a:r>
            <a:r>
              <a:rPr lang="en-US" sz="3600" dirty="0" smtClean="0">
                <a:solidFill>
                  <a:schemeClr val="dk2"/>
                </a:solidFill>
              </a:rPr>
              <a:t> </a:t>
            </a:r>
            <a:r>
              <a:rPr lang="en-US" sz="3600" dirty="0" err="1" smtClean="0">
                <a:solidFill>
                  <a:schemeClr val="dk2"/>
                </a:solidFill>
              </a:rPr>
              <a:t>següents</a:t>
            </a:r>
            <a:r>
              <a:rPr lang="en-US" sz="3600" dirty="0" smtClean="0">
                <a:solidFill>
                  <a:schemeClr val="dk2"/>
                </a:solidFill>
              </a:rPr>
              <a:t> </a:t>
            </a:r>
            <a:r>
              <a:rPr lang="en-US" sz="3600" dirty="0" err="1" smtClean="0">
                <a:solidFill>
                  <a:schemeClr val="dk2"/>
                </a:solidFill>
              </a:rPr>
              <a:t>espais</a:t>
            </a:r>
            <a:r>
              <a:rPr lang="en-US" sz="3600" dirty="0" smtClean="0">
                <a:solidFill>
                  <a:schemeClr val="dk2"/>
                </a:solidFill>
              </a:rPr>
              <a:t>:</a:t>
            </a:r>
            <a:endParaRPr sz="3600" dirty="0">
              <a:solidFill>
                <a:schemeClr val="dk2"/>
              </a:solidFill>
            </a:endParaRPr>
          </a:p>
        </p:txBody>
      </p:sp>
      <p:pic>
        <p:nvPicPr>
          <p:cNvPr id="510" name="Google Shape;510;p37"/>
          <p:cNvPicPr preferRelativeResize="0"/>
          <p:nvPr/>
        </p:nvPicPr>
        <p:blipFill>
          <a:blip r:embed="rId3">
            <a:alphaModFix/>
          </a:blip>
          <a:stretch>
            <a:fillRect/>
          </a:stretch>
        </p:blipFill>
        <p:spPr>
          <a:xfrm>
            <a:off x="8981900" y="177175"/>
            <a:ext cx="2712730" cy="146497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54127" y="2428130"/>
            <a:ext cx="4865798" cy="2978432"/>
          </a:xfrm>
          <a:prstGeom prst="rect">
            <a:avLst/>
          </a:prstGeom>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8" name="Google Shape;528;g12eb69f22c2_0_0"/>
          <p:cNvSpPr/>
          <p:nvPr/>
        </p:nvSpPr>
        <p:spPr>
          <a:xfrm>
            <a:off x="6387353" y="2403615"/>
            <a:ext cx="5307277" cy="3557193"/>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endParaRPr kumimoji="0" sz="18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529" name="Google Shape;529;g12eb69f22c2_0_0"/>
          <p:cNvSpPr txBox="1"/>
          <p:nvPr/>
        </p:nvSpPr>
        <p:spPr>
          <a:xfrm>
            <a:off x="719667" y="360230"/>
            <a:ext cx="8726336" cy="861631"/>
          </a:xfrm>
          <a:prstGeom prst="rect">
            <a:avLst/>
          </a:prstGeom>
          <a:noFill/>
          <a:ln>
            <a:noFill/>
          </a:ln>
        </p:spPr>
        <p:txBody>
          <a:bodyPr spcFirstLastPara="1" wrap="square" lIns="0" tIns="12050" rIns="0" bIns="0" anchor="t" anchorCtr="0">
            <a:spAutoFit/>
          </a:bodyPr>
          <a:lstStyle/>
          <a:p>
            <a:pPr marL="12700" marR="5080" lvl="0" indent="0" algn="l" defTabSz="914400" rtl="0" eaLnBrk="1" fontAlgn="auto" latinLnBrk="0" hangingPunct="1">
              <a:lnSpc>
                <a:spcPct val="114999"/>
              </a:lnSpc>
              <a:spcBef>
                <a:spcPts val="0"/>
              </a:spcBef>
              <a:spcAft>
                <a:spcPts val="0"/>
              </a:spcAft>
              <a:buClr>
                <a:srgbClr val="000000"/>
              </a:buClr>
              <a:buSzPts val="3200"/>
              <a:buFont typeface="Arial"/>
              <a:buNone/>
              <a:tabLst/>
              <a:defRPr/>
            </a:pPr>
            <a:r>
              <a:rPr kumimoji="0" lang="en-US" sz="4800" b="1" i="0" u="none" strike="noStrike" kern="0" cap="none" spc="0" normalizeH="0" baseline="0" noProof="0" dirty="0">
                <a:ln>
                  <a:noFill/>
                </a:ln>
                <a:solidFill>
                  <a:srgbClr val="1F497D"/>
                </a:solidFill>
                <a:effectLst/>
                <a:uLnTx/>
                <a:uFillTx/>
                <a:latin typeface="Calibri"/>
                <a:ea typeface="Calibri"/>
                <a:cs typeface="Calibri"/>
                <a:sym typeface="Calibri"/>
              </a:rPr>
              <a:t>5. </a:t>
            </a:r>
            <a:r>
              <a:rPr kumimoji="0" lang="en-US" sz="4800" b="1" i="0" u="none" strike="noStrike" kern="0" cap="none" spc="0" normalizeH="0" baseline="0" noProof="0" dirty="0" err="1">
                <a:ln>
                  <a:noFill/>
                </a:ln>
                <a:solidFill>
                  <a:srgbClr val="1F497D"/>
                </a:solidFill>
                <a:effectLst/>
                <a:uLnTx/>
                <a:uFillTx/>
                <a:latin typeface="Calibri"/>
                <a:ea typeface="Calibri"/>
                <a:cs typeface="Calibri"/>
                <a:sym typeface="Calibri"/>
              </a:rPr>
              <a:t>Innovació</a:t>
            </a:r>
            <a:r>
              <a:rPr kumimoji="0" lang="en-US" sz="4800" b="1" i="0" u="none" strike="noStrike" kern="0" cap="none" spc="0" normalizeH="0" baseline="0" noProof="0" dirty="0">
                <a:ln>
                  <a:noFill/>
                </a:ln>
                <a:solidFill>
                  <a:srgbClr val="1F497D"/>
                </a:solidFill>
                <a:effectLst/>
                <a:uLnTx/>
                <a:uFillTx/>
                <a:latin typeface="Calibri"/>
                <a:ea typeface="Calibri"/>
                <a:cs typeface="Calibri"/>
                <a:sym typeface="Calibri"/>
              </a:rPr>
              <a:t> social</a:t>
            </a:r>
          </a:p>
        </p:txBody>
      </p:sp>
      <p:sp>
        <p:nvSpPr>
          <p:cNvPr id="532" name="Google Shape;532;g12eb69f22c2_0_0"/>
          <p:cNvSpPr txBox="1">
            <a:spLocks noGrp="1"/>
          </p:cNvSpPr>
          <p:nvPr>
            <p:ph type="ftr" idx="11"/>
          </p:nvPr>
        </p:nvSpPr>
        <p:spPr>
          <a:xfrm>
            <a:off x="5485901" y="6465225"/>
            <a:ext cx="1387200" cy="184800"/>
          </a:xfrm>
          <a:prstGeom prst="rect">
            <a:avLst/>
          </a:prstGeom>
          <a:noFill/>
          <a:ln>
            <a:noFill/>
          </a:ln>
        </p:spPr>
        <p:txBody>
          <a:bodyPr spcFirstLastPara="1" wrap="square" lIns="0" tIns="0" rIns="0" bIns="0" anchor="t" anchorCtr="0">
            <a:spAutoFit/>
          </a:bodyPr>
          <a:lstStyle/>
          <a:p>
            <a:pPr marL="12700" marR="0" lvl="0" indent="0" algn="l" defTabSz="914400" rtl="0" eaLnBrk="1" fontAlgn="auto" latinLnBrk="0" hangingPunct="1">
              <a:lnSpc>
                <a:spcPct val="103333"/>
              </a:lnSpc>
              <a:spcBef>
                <a:spcPts val="0"/>
              </a:spcBef>
              <a:spcAft>
                <a:spcPts val="0"/>
              </a:spcAft>
              <a:buClr>
                <a:srgbClr val="000000"/>
              </a:buClr>
              <a:buSzPts val="1400"/>
              <a:buFont typeface="Arial"/>
              <a:buNone/>
              <a:tabLst/>
              <a:defRPr/>
            </a:pPr>
            <a:r>
              <a:rPr kumimoji="0" lang="en-US" sz="1200" b="0" i="0" u="none" strike="noStrike" kern="0" cap="none" spc="0" normalizeH="0" baseline="0" noProof="0">
                <a:ln>
                  <a:noFill/>
                </a:ln>
                <a:solidFill>
                  <a:srgbClr val="7585A7"/>
                </a:solidFill>
                <a:effectLst/>
                <a:uLnTx/>
                <a:uFillTx/>
                <a:latin typeface="Calibri"/>
                <a:cs typeface="Calibri"/>
                <a:sym typeface="Calibri"/>
              </a:rPr>
              <a:t>CAB</a:t>
            </a:r>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533" name="Google Shape;533;g12eb69f22c2_0_0"/>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a:ln>
                  <a:noFill/>
                </a:ln>
                <a:solidFill>
                  <a:srgbClr val="7585A7"/>
                </a:solidFill>
                <a:effectLst/>
                <a:uLnTx/>
                <a:uFillTx/>
                <a:latin typeface="Calibri"/>
                <a:cs typeface="Calibri"/>
                <a:sym typeface="Calibri"/>
              </a:rPr>
              <a:pPr marL="38100" marR="0" lvl="0" indent="0" algn="l" defTabSz="914400" rtl="0" eaLnBrk="1" fontAlgn="auto" latinLnBrk="0" hangingPunct="1">
                <a:lnSpc>
                  <a:spcPct val="103333"/>
                </a:lnSpc>
                <a:spcBef>
                  <a:spcPts val="0"/>
                </a:spcBef>
                <a:spcAft>
                  <a:spcPts val="0"/>
                </a:spcAft>
                <a:buClr>
                  <a:srgbClr val="000000"/>
                </a:buClr>
                <a:buSzPts val="1200"/>
                <a:buFont typeface="Arial"/>
                <a:buNone/>
                <a:tabLst/>
                <a:defRPr/>
              </a:pPr>
              <a:t>41</a:t>
            </a:fld>
            <a:endParaRPr kumimoji="0" sz="1200" b="0" i="0" u="none" strike="noStrike" kern="0" cap="none" spc="0" normalizeH="0" baseline="0" noProof="0">
              <a:ln>
                <a:noFill/>
              </a:ln>
              <a:solidFill>
                <a:srgbClr val="7585A7"/>
              </a:solidFill>
              <a:effectLst/>
              <a:uLnTx/>
              <a:uFillTx/>
              <a:latin typeface="Calibri"/>
              <a:cs typeface="Calibri"/>
              <a:sym typeface="Calibri"/>
            </a:endParaRPr>
          </a:p>
        </p:txBody>
      </p:sp>
      <p:sp>
        <p:nvSpPr>
          <p:cNvPr id="534" name="Google Shape;534;g12eb69f22c2_0_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400" b="0" i="0" u="none" strike="noStrike" kern="0" cap="none" spc="0" normalizeH="0" baseline="0" noProof="0">
              <a:ln>
                <a:noFill/>
              </a:ln>
              <a:solidFill>
                <a:srgbClr val="000000"/>
              </a:solidFill>
              <a:effectLst/>
              <a:uLnTx/>
              <a:uFillTx/>
              <a:latin typeface="Arial"/>
              <a:ea typeface="Arial"/>
              <a:cs typeface="Arial"/>
              <a:sym typeface="Arial"/>
            </a:endParaRPr>
          </a:p>
        </p:txBody>
      </p:sp>
      <p:pic>
        <p:nvPicPr>
          <p:cNvPr id="536" name="Google Shape;536;g12eb69f22c2_0_0"/>
          <p:cNvPicPr preferRelativeResize="0"/>
          <p:nvPr/>
        </p:nvPicPr>
        <p:blipFill>
          <a:blip r:embed="rId3">
            <a:alphaModFix/>
          </a:blip>
          <a:stretch>
            <a:fillRect/>
          </a:stretch>
        </p:blipFill>
        <p:spPr>
          <a:xfrm>
            <a:off x="8981900" y="177175"/>
            <a:ext cx="2712730" cy="1464974"/>
          </a:xfrm>
          <a:prstGeom prst="rect">
            <a:avLst/>
          </a:prstGeom>
          <a:noFill/>
          <a:ln>
            <a:noFill/>
          </a:ln>
        </p:spPr>
      </p:pic>
      <p:sp>
        <p:nvSpPr>
          <p:cNvPr id="5" name="Rectangle 4">
            <a:extLst>
              <a:ext uri="{FF2B5EF4-FFF2-40B4-BE49-F238E27FC236}">
                <a16:creationId xmlns:a16="http://schemas.microsoft.com/office/drawing/2014/main" id="{F90F43BC-BC0A-6F45-9118-2FE5C779B23B}"/>
              </a:ext>
            </a:extLst>
          </p:cNvPr>
          <p:cNvSpPr/>
          <p:nvPr/>
        </p:nvSpPr>
        <p:spPr>
          <a:xfrm>
            <a:off x="500930" y="1480441"/>
            <a:ext cx="5442670" cy="4678204"/>
          </a:xfrm>
          <a:prstGeom prst="rect">
            <a:avLst/>
          </a:prstGeom>
        </p:spPr>
        <p:txBody>
          <a:bodyPr wrap="square">
            <a:spAutoFit/>
          </a:bodyPr>
          <a:lstStyle/>
          <a:p>
            <a:pPr marL="185738" marR="0" lvl="0" indent="0" algn="l" defTabSz="914400" rtl="0" eaLnBrk="1" fontAlgn="auto" latinLnBrk="0" hangingPunct="1">
              <a:lnSpc>
                <a:spcPct val="100000"/>
              </a:lnSpc>
              <a:spcBef>
                <a:spcPts val="0"/>
              </a:spcBef>
              <a:spcAft>
                <a:spcPts val="0"/>
              </a:spcAft>
              <a:buClr>
                <a:srgbClr val="000000"/>
              </a:buClr>
              <a:buSzPts val="3200"/>
              <a:buFont typeface="Arial"/>
              <a:buNone/>
              <a:tabLst/>
              <a:defRPr/>
            </a:pPr>
            <a:r>
              <a:rPr kumimoji="0" lang="es-ES" sz="2800" b="1" i="0" u="none" strike="noStrike" kern="0" cap="none" spc="0" normalizeH="0" baseline="0" noProof="0" dirty="0">
                <a:ln>
                  <a:noFill/>
                </a:ln>
                <a:solidFill>
                  <a:srgbClr val="1F497D">
                    <a:lumMod val="75000"/>
                  </a:srgbClr>
                </a:solidFill>
                <a:effectLst/>
                <a:uLnTx/>
                <a:uFillTx/>
                <a:latin typeface="Calibri"/>
                <a:ea typeface="Calibri"/>
                <a:cs typeface="Calibri"/>
                <a:sym typeface="Calibri"/>
              </a:rPr>
              <a:t>MOU-TE: FORMA’T i OCUPA’T</a:t>
            </a:r>
          </a:p>
          <a:p>
            <a:pPr marL="185738" marR="0" lvl="0" indent="0" algn="l" defTabSz="914400" rtl="0" eaLnBrk="1" fontAlgn="auto" latinLnBrk="0" hangingPunct="1">
              <a:lnSpc>
                <a:spcPct val="100000"/>
              </a:lnSpc>
              <a:spcBef>
                <a:spcPts val="0"/>
              </a:spcBef>
              <a:spcAft>
                <a:spcPts val="0"/>
              </a:spcAft>
              <a:buClr>
                <a:srgbClr val="000000"/>
              </a:buClr>
              <a:buSzPts val="1900"/>
              <a:buFont typeface="Arial"/>
              <a:buNone/>
              <a:tabLst/>
              <a:defRPr/>
            </a:pPr>
            <a:r>
              <a:rPr kumimoji="0" lang="es-ES" sz="1800" b="1" i="0" u="none" strike="noStrike" kern="0" cap="none" spc="0" normalizeH="0" baseline="0" noProof="0" dirty="0">
                <a:ln>
                  <a:noFill/>
                </a:ln>
                <a:solidFill>
                  <a:srgbClr val="1F497D">
                    <a:lumMod val="75000"/>
                  </a:srgbClr>
                </a:solidFill>
                <a:effectLst/>
                <a:uLnTx/>
                <a:uFillTx/>
                <a:latin typeface="Calibri"/>
                <a:ea typeface="Calibri"/>
                <a:cs typeface="Calibri"/>
                <a:sym typeface="Calibri"/>
              </a:rPr>
              <a:t>PROJECTE D’ECONOMIA CIRCULAR I INNOVACIÓ PER A LA MILLORA DE L’EMPLEABILITAT</a:t>
            </a:r>
            <a:endParaRPr kumimoji="0" lang="es-ES" sz="2400" b="1" i="0" u="none" strike="noStrike" kern="0" cap="none" spc="0" normalizeH="0" baseline="0" noProof="0" dirty="0">
              <a:ln>
                <a:noFill/>
              </a:ln>
              <a:solidFill>
                <a:srgbClr val="1F497D">
                  <a:lumMod val="75000"/>
                </a:srgbClr>
              </a:solidFill>
              <a:effectLst/>
              <a:uLnTx/>
              <a:uFillTx/>
              <a:latin typeface="Calibri"/>
              <a:ea typeface="Calibri"/>
              <a:cs typeface="Calibri"/>
              <a:sym typeface="Calibri"/>
            </a:endParaRPr>
          </a:p>
          <a:p>
            <a:pPr marL="355600" marR="0" lvl="0" indent="-222250" algn="l" defTabSz="914400" rtl="0" eaLnBrk="1" fontAlgn="auto" latinLnBrk="0" hangingPunct="1">
              <a:lnSpc>
                <a:spcPct val="100000"/>
              </a:lnSpc>
              <a:spcBef>
                <a:spcPts val="0"/>
              </a:spcBef>
              <a:spcAft>
                <a:spcPts val="0"/>
              </a:spcAft>
              <a:buClr>
                <a:srgbClr val="000000"/>
              </a:buClr>
              <a:buSzPts val="1900"/>
              <a:buFont typeface="Arial"/>
              <a:buNone/>
              <a:tabLst/>
              <a:defRPr/>
            </a:pPr>
            <a:endPar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19100" marR="0" lvl="0" indent="-285750" algn="l" defTabSz="914400" rtl="0" eaLnBrk="1" fontAlgn="auto" latinLnBrk="0" hangingPunct="1">
              <a:lnSpc>
                <a:spcPct val="100000"/>
              </a:lnSpc>
              <a:spcBef>
                <a:spcPts val="0"/>
              </a:spcBef>
              <a:spcAft>
                <a:spcPts val="0"/>
              </a:spcAft>
              <a:buClr>
                <a:srgbClr val="000000"/>
              </a:buClr>
              <a:buSzPts val="1900"/>
              <a:buFont typeface="Arial" panose="020B0604020202020204" pitchFamily="34" charset="0"/>
              <a:buChar char="•"/>
              <a:tabLst/>
              <a:defRPr/>
            </a:pP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Empoderament</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de </a:t>
            </a:r>
            <a:r>
              <a:rPr lang="es-ES" sz="1800" b="1" dirty="0" smtClean="0">
                <a:latin typeface="Calibri"/>
                <a:ea typeface="Calibri"/>
                <a:cs typeface="Calibri"/>
                <a:sym typeface="Calibri"/>
              </a:rPr>
              <a:t>37</a:t>
            </a:r>
            <a:r>
              <a:rPr kumimoji="0" lang="es-ES" sz="1800" b="1" i="0" u="none" strike="noStrike" kern="0" cap="none" spc="0" normalizeH="0" baseline="0" noProof="0" dirty="0" smtClean="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dones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majors</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45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anys</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amb</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discapacitat</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i en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risc</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d’exclusió</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social i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discriminació</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interseccional</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a:t>
            </a:r>
          </a:p>
          <a:p>
            <a:pPr marL="419100" marR="0" lvl="0" indent="-285750" algn="l" defTabSz="914400" rtl="0" eaLnBrk="1" fontAlgn="auto" latinLnBrk="0" hangingPunct="1">
              <a:lnSpc>
                <a:spcPct val="100000"/>
              </a:lnSpc>
              <a:spcBef>
                <a:spcPts val="0"/>
              </a:spcBef>
              <a:spcAft>
                <a:spcPts val="0"/>
              </a:spcAft>
              <a:buClr>
                <a:srgbClr val="000000"/>
              </a:buClr>
              <a:buSzPts val="1900"/>
              <a:buFont typeface="Arial" panose="020B0604020202020204" pitchFamily="34" charset="0"/>
              <a:buChar char="•"/>
              <a:tabLst/>
              <a:defRPr/>
            </a:pPr>
            <a:endPar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19100" marR="0" lvl="0" indent="-285750" algn="l" defTabSz="914400" rtl="0" eaLnBrk="1" fontAlgn="auto" latinLnBrk="0" hangingPunct="1">
              <a:lnSpc>
                <a:spcPct val="100000"/>
              </a:lnSpc>
              <a:spcBef>
                <a:spcPts val="0"/>
              </a:spcBef>
              <a:spcAft>
                <a:spcPts val="0"/>
              </a:spcAft>
              <a:buClr>
                <a:srgbClr val="000000"/>
              </a:buClr>
              <a:buSzPts val="1900"/>
              <a:buFont typeface="Arial" panose="020B0604020202020204" pitchFamily="34" charset="0"/>
              <a:buChar char="•"/>
              <a:tabLst/>
              <a:defRPr/>
            </a:pP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Formació</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orientació</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laboral,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acompanyament</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en la cerca de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feina</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en el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món</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ordinari</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empoderament</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acompanyament</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en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l’autoocupació</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p>
          <a:p>
            <a:pPr marL="419100" marR="0" lvl="0" indent="-285750" algn="l" defTabSz="914400" rtl="0" eaLnBrk="1" fontAlgn="auto" latinLnBrk="0" hangingPunct="1">
              <a:lnSpc>
                <a:spcPct val="100000"/>
              </a:lnSpc>
              <a:spcBef>
                <a:spcPts val="0"/>
              </a:spcBef>
              <a:spcAft>
                <a:spcPts val="0"/>
              </a:spcAft>
              <a:buClr>
                <a:srgbClr val="000000"/>
              </a:buClr>
              <a:buSzPts val="1900"/>
              <a:buFont typeface="Arial" panose="020B0604020202020204" pitchFamily="34" charset="0"/>
              <a:buChar char="•"/>
              <a:tabLst/>
              <a:defRPr/>
            </a:pPr>
            <a:endPar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endParaRPr>
          </a:p>
          <a:p>
            <a:pPr marL="419100" marR="0" lvl="0" indent="-285750" algn="l" defTabSz="914400" rtl="0" eaLnBrk="1" fontAlgn="auto" latinLnBrk="0" hangingPunct="1">
              <a:lnSpc>
                <a:spcPct val="100000"/>
              </a:lnSpc>
              <a:spcBef>
                <a:spcPts val="0"/>
              </a:spcBef>
              <a:spcAft>
                <a:spcPts val="0"/>
              </a:spcAft>
              <a:buClr>
                <a:srgbClr val="000000"/>
              </a:buClr>
              <a:buSzPts val="1900"/>
              <a:buFont typeface="Arial" panose="020B0604020202020204" pitchFamily="34" charset="0"/>
              <a:buChar char="•"/>
              <a:tabLst/>
              <a:defRPr/>
            </a:pP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Introducció</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 la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fabricació</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digital i a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l’economía</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circular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amb</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el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suport</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de la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xarxa</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d’Ateneus</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de </a:t>
            </a:r>
            <a:r>
              <a:rPr kumimoji="0" lang="es-ES" sz="1800" b="1" i="0" u="none" strike="noStrike" kern="0" cap="none" spc="0" normalizeH="0" baseline="0" noProof="0" dirty="0" err="1">
                <a:ln>
                  <a:noFill/>
                </a:ln>
                <a:solidFill>
                  <a:srgbClr val="000000"/>
                </a:solidFill>
                <a:effectLst/>
                <a:uLnTx/>
                <a:uFillTx/>
                <a:latin typeface="Calibri"/>
                <a:ea typeface="Calibri"/>
                <a:cs typeface="Calibri"/>
                <a:sym typeface="Calibri"/>
              </a:rPr>
              <a:t>Fabricació</a:t>
            </a:r>
            <a:r>
              <a:rPr kumimoji="0" lang="es-ES" sz="1800" b="1" i="0" u="none" strike="noStrike" kern="0" cap="none" spc="0" normalizeH="0" baseline="0" noProof="0" dirty="0">
                <a:ln>
                  <a:noFill/>
                </a:ln>
                <a:solidFill>
                  <a:srgbClr val="000000"/>
                </a:solidFill>
                <a:effectLst/>
                <a:uLnTx/>
                <a:uFillTx/>
                <a:latin typeface="Calibri"/>
                <a:ea typeface="Calibri"/>
                <a:cs typeface="Calibri"/>
                <a:sym typeface="Calibri"/>
              </a:rPr>
              <a:t> Digital</a:t>
            </a:r>
          </a:p>
        </p:txBody>
      </p:sp>
      <p:pic>
        <p:nvPicPr>
          <p:cNvPr id="16" name="Imagen 1">
            <a:extLst>
              <a:ext uri="{FF2B5EF4-FFF2-40B4-BE49-F238E27FC236}">
                <a16:creationId xmlns:a16="http://schemas.microsoft.com/office/drawing/2014/main" id="{8C6D9DFD-0E96-734C-A8B7-04A983B44014}"/>
              </a:ext>
            </a:extLst>
          </p:cNvPr>
          <p:cNvPicPr>
            <a:picLocks noChangeAspect="1"/>
          </p:cNvPicPr>
          <p:nvPr/>
        </p:nvPicPr>
        <p:blipFill>
          <a:blip r:embed="rId4"/>
          <a:stretch>
            <a:fillRect/>
          </a:stretch>
        </p:blipFill>
        <p:spPr>
          <a:xfrm>
            <a:off x="6179501" y="1702904"/>
            <a:ext cx="5319645" cy="4038990"/>
          </a:xfrm>
          <a:prstGeom prst="rect">
            <a:avLst/>
          </a:prstGeom>
        </p:spPr>
      </p:pic>
    </p:spTree>
    <p:extLst>
      <p:ext uri="{BB962C8B-B14F-4D97-AF65-F5344CB8AC3E}">
        <p14:creationId xmlns:p14="http://schemas.microsoft.com/office/powerpoint/2010/main" val="31941738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8" name="Google Shape;528;g12eb69f22c2_0_0"/>
          <p:cNvSpPr/>
          <p:nvPr/>
        </p:nvSpPr>
        <p:spPr>
          <a:xfrm>
            <a:off x="6147651" y="1944724"/>
            <a:ext cx="5546979" cy="4159054"/>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9" name="Google Shape;529;g12eb69f22c2_0_0"/>
          <p:cNvSpPr txBox="1"/>
          <p:nvPr/>
        </p:nvSpPr>
        <p:spPr>
          <a:xfrm>
            <a:off x="728133" y="360230"/>
            <a:ext cx="8717870" cy="861631"/>
          </a:xfrm>
          <a:prstGeom prst="rect">
            <a:avLst/>
          </a:prstGeom>
          <a:noFill/>
          <a:ln>
            <a:noFill/>
          </a:ln>
        </p:spPr>
        <p:txBody>
          <a:bodyPr spcFirstLastPara="1" wrap="square" lIns="0" tIns="12050" rIns="0" bIns="0" anchor="t" anchorCtr="0">
            <a:spAutoFit/>
          </a:bodyPr>
          <a:lstStyle/>
          <a:p>
            <a:pPr marL="12700" marR="5080" lvl="0" indent="0" algn="l" rtl="0">
              <a:lnSpc>
                <a:spcPct val="114999"/>
              </a:lnSpc>
              <a:spcBef>
                <a:spcPts val="0"/>
              </a:spcBef>
              <a:spcAft>
                <a:spcPts val="0"/>
              </a:spcAft>
              <a:buClr>
                <a:srgbClr val="000000"/>
              </a:buClr>
              <a:buSzPts val="3200"/>
              <a:buFont typeface="Arial"/>
              <a:buNone/>
            </a:pPr>
            <a:r>
              <a:rPr lang="en-US" sz="4800" b="1" i="0" u="none" strike="noStrike" cap="none" dirty="0">
                <a:solidFill>
                  <a:schemeClr val="dk2"/>
                </a:solidFill>
                <a:latin typeface="Calibri"/>
                <a:ea typeface="Calibri"/>
                <a:cs typeface="Calibri"/>
                <a:sym typeface="Calibri"/>
              </a:rPr>
              <a:t>5. </a:t>
            </a:r>
            <a:r>
              <a:rPr lang="en-US" sz="4800" b="1" i="0" u="none" strike="noStrike" cap="none" dirty="0" err="1">
                <a:solidFill>
                  <a:schemeClr val="dk2"/>
                </a:solidFill>
                <a:latin typeface="Calibri"/>
                <a:ea typeface="Calibri"/>
                <a:cs typeface="Calibri"/>
                <a:sym typeface="Calibri"/>
              </a:rPr>
              <a:t>Innovació</a:t>
            </a:r>
            <a:r>
              <a:rPr lang="en-US" sz="4800" b="1" i="0" u="none" strike="noStrike" cap="none" dirty="0">
                <a:solidFill>
                  <a:schemeClr val="dk2"/>
                </a:solidFill>
                <a:latin typeface="Calibri"/>
                <a:ea typeface="Calibri"/>
                <a:cs typeface="Calibri"/>
                <a:sym typeface="Calibri"/>
              </a:rPr>
              <a:t> social</a:t>
            </a:r>
          </a:p>
        </p:txBody>
      </p:sp>
      <p:sp>
        <p:nvSpPr>
          <p:cNvPr id="532" name="Google Shape;532;g12eb69f22c2_0_0"/>
          <p:cNvSpPr txBox="1">
            <a:spLocks noGrp="1"/>
          </p:cNvSpPr>
          <p:nvPr>
            <p:ph type="ftr" idx="11"/>
          </p:nvPr>
        </p:nvSpPr>
        <p:spPr>
          <a:xfrm>
            <a:off x="5485901" y="6465225"/>
            <a:ext cx="13872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CAB</a:t>
            </a:r>
            <a:endParaRPr/>
          </a:p>
        </p:txBody>
      </p:sp>
      <p:sp>
        <p:nvSpPr>
          <p:cNvPr id="533" name="Google Shape;533;g12eb69f22c2_0_0"/>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42</a:t>
            </a:fld>
            <a:endParaRPr/>
          </a:p>
        </p:txBody>
      </p:sp>
      <p:sp>
        <p:nvSpPr>
          <p:cNvPr id="534" name="Google Shape;534;g12eb69f22c2_0_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6" name="Google Shape;536;g12eb69f22c2_0_0"/>
          <p:cNvPicPr preferRelativeResize="0"/>
          <p:nvPr/>
        </p:nvPicPr>
        <p:blipFill>
          <a:blip r:embed="rId3">
            <a:alphaModFix/>
          </a:blip>
          <a:stretch>
            <a:fillRect/>
          </a:stretch>
        </p:blipFill>
        <p:spPr>
          <a:xfrm>
            <a:off x="8981900" y="177175"/>
            <a:ext cx="2712730" cy="1464974"/>
          </a:xfrm>
          <a:prstGeom prst="rect">
            <a:avLst/>
          </a:prstGeom>
          <a:noFill/>
          <a:ln>
            <a:noFill/>
          </a:ln>
        </p:spPr>
      </p:pic>
      <p:sp>
        <p:nvSpPr>
          <p:cNvPr id="9" name="Rectangle 8">
            <a:extLst>
              <a:ext uri="{FF2B5EF4-FFF2-40B4-BE49-F238E27FC236}">
                <a16:creationId xmlns:a16="http://schemas.microsoft.com/office/drawing/2014/main" id="{163394AC-D6FE-FA4B-9EF6-7135D3B6227C}"/>
              </a:ext>
            </a:extLst>
          </p:cNvPr>
          <p:cNvSpPr/>
          <p:nvPr/>
        </p:nvSpPr>
        <p:spPr>
          <a:xfrm>
            <a:off x="500930" y="1480441"/>
            <a:ext cx="5442670" cy="6124754"/>
          </a:xfrm>
          <a:prstGeom prst="rect">
            <a:avLst/>
          </a:prstGeom>
        </p:spPr>
        <p:txBody>
          <a:bodyPr wrap="square">
            <a:spAutoFit/>
          </a:bodyPr>
          <a:lstStyle/>
          <a:p>
            <a:pPr marL="185738" lvl="0">
              <a:buSzPts val="3200"/>
            </a:pPr>
            <a:endParaRPr lang="es-ES" sz="2400" b="1" dirty="0" smtClean="0">
              <a:solidFill>
                <a:schemeClr val="bg2">
                  <a:lumMod val="75000"/>
                </a:schemeClr>
              </a:solidFill>
              <a:latin typeface="Calibri" panose="020F0502020204030204" pitchFamily="34" charset="0"/>
              <a:cs typeface="Calibri" panose="020F0502020204030204" pitchFamily="34" charset="0"/>
            </a:endParaRPr>
          </a:p>
          <a:p>
            <a:pPr marL="185738" lvl="0">
              <a:buSzPts val="3200"/>
            </a:pPr>
            <a:r>
              <a:rPr lang="es-ES" sz="2400" b="1" dirty="0" smtClean="0">
                <a:solidFill>
                  <a:schemeClr val="bg2">
                    <a:lumMod val="75000"/>
                  </a:schemeClr>
                </a:solidFill>
                <a:latin typeface="Calibri" panose="020F0502020204030204" pitchFamily="34" charset="0"/>
                <a:cs typeface="Calibri" panose="020F0502020204030204" pitchFamily="34" charset="0"/>
              </a:rPr>
              <a:t>BNEW CONSORCI ZONA FRANCA DE BARCELONA. </a:t>
            </a:r>
            <a:endParaRPr lang="es-ES" sz="2400" b="1" dirty="0">
              <a:solidFill>
                <a:schemeClr val="bg2">
                  <a:lumMod val="75000"/>
                </a:schemeClr>
              </a:solidFill>
              <a:latin typeface="Calibri" panose="020F0502020204030204" pitchFamily="34" charset="0"/>
              <a:cs typeface="Calibri" panose="020F0502020204030204" pitchFamily="34" charset="0"/>
            </a:endParaRPr>
          </a:p>
          <a:p>
            <a:pPr marL="185738" lvl="0">
              <a:buSzPts val="3200"/>
            </a:pPr>
            <a:r>
              <a:rPr lang="es-ES" sz="2000" b="1" dirty="0" smtClean="0">
                <a:solidFill>
                  <a:schemeClr val="bg2">
                    <a:lumMod val="75000"/>
                  </a:schemeClr>
                </a:solidFill>
                <a:latin typeface="Calibri" panose="020F0502020204030204" pitchFamily="34" charset="0"/>
                <a:cs typeface="Calibri" panose="020F0502020204030204" pitchFamily="34" charset="0"/>
              </a:rPr>
              <a:t>PARTICIPACIÓ EN LA PART ACCESSIBILITAT I DISCAPACITAT DE L’ORGANITZACIÓ.</a:t>
            </a:r>
          </a:p>
          <a:p>
            <a:pPr marL="185738" lvl="0">
              <a:buSzPts val="3200"/>
            </a:pPr>
            <a:endParaRPr lang="es-ES" sz="2000" b="1" dirty="0">
              <a:solidFill>
                <a:schemeClr val="bg2">
                  <a:lumMod val="75000"/>
                </a:schemeClr>
              </a:solidFill>
              <a:latin typeface="Calibri" panose="020F0502020204030204" pitchFamily="34" charset="0"/>
              <a:cs typeface="Calibri" panose="020F0502020204030204" pitchFamily="34" charset="0"/>
            </a:endParaRPr>
          </a:p>
          <a:p>
            <a:pPr marL="185738" lvl="0">
              <a:buSzPts val="3200"/>
            </a:pPr>
            <a:r>
              <a:rPr lang="es-ES" sz="2000" b="1" dirty="0" err="1" smtClean="0">
                <a:solidFill>
                  <a:schemeClr val="bg2">
                    <a:lumMod val="75000"/>
                  </a:schemeClr>
                </a:solidFill>
                <a:latin typeface="Calibri" panose="020F0502020204030204" pitchFamily="34" charset="0"/>
                <a:cs typeface="Calibri" panose="020F0502020204030204" pitchFamily="34" charset="0"/>
              </a:rPr>
              <a:t>Esdeveniment</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organitzat</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pel</a:t>
            </a:r>
            <a:r>
              <a:rPr lang="es-ES" sz="2000" b="1" dirty="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Consell</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Consultiu</a:t>
            </a:r>
            <a:r>
              <a:rPr lang="es-ES" sz="2000" b="1" dirty="0" smtClean="0">
                <a:solidFill>
                  <a:schemeClr val="bg2">
                    <a:lumMod val="75000"/>
                  </a:schemeClr>
                </a:solidFill>
                <a:latin typeface="Calibri" panose="020F0502020204030204" pitchFamily="34" charset="0"/>
                <a:cs typeface="Calibri" panose="020F0502020204030204" pitchFamily="34" charset="0"/>
              </a:rPr>
              <a:t> de Dones de la ZF i el CZFB</a:t>
            </a:r>
          </a:p>
          <a:p>
            <a:pPr marL="185738" lvl="0">
              <a:buSzPts val="3200"/>
            </a:pPr>
            <a:endParaRPr lang="es-ES" sz="2000" b="1" dirty="0">
              <a:solidFill>
                <a:schemeClr val="bg2">
                  <a:lumMod val="75000"/>
                </a:schemeClr>
              </a:solidFill>
              <a:latin typeface="Calibri" panose="020F0502020204030204" pitchFamily="34" charset="0"/>
              <a:cs typeface="Calibri" panose="020F0502020204030204" pitchFamily="34" charset="0"/>
            </a:endParaRPr>
          </a:p>
          <a:p>
            <a:pPr marL="185738" lvl="0">
              <a:buSzPts val="3200"/>
            </a:pPr>
            <a:r>
              <a:rPr lang="es-ES" sz="2000" b="1" dirty="0" err="1" smtClean="0">
                <a:solidFill>
                  <a:schemeClr val="bg2">
                    <a:lumMod val="75000"/>
                  </a:schemeClr>
                </a:solidFill>
                <a:latin typeface="Calibri" panose="020F0502020204030204" pitchFamily="34" charset="0"/>
                <a:cs typeface="Calibri" panose="020F0502020204030204" pitchFamily="34" charset="0"/>
              </a:rPr>
              <a:t>Sectors</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Indústria</a:t>
            </a:r>
            <a:r>
              <a:rPr lang="es-ES" sz="2000" b="1" dirty="0" smtClean="0">
                <a:solidFill>
                  <a:schemeClr val="bg2">
                    <a:lumMod val="75000"/>
                  </a:schemeClr>
                </a:solidFill>
                <a:latin typeface="Calibri" panose="020F0502020204030204" pitchFamily="34" charset="0"/>
                <a:cs typeface="Calibri" panose="020F0502020204030204" pitchFamily="34" charset="0"/>
              </a:rPr>
              <a:t> Digital, </a:t>
            </a:r>
            <a:r>
              <a:rPr lang="es-ES" sz="2000" b="1" dirty="0" err="1" smtClean="0">
                <a:solidFill>
                  <a:schemeClr val="bg2">
                    <a:lumMod val="75000"/>
                  </a:schemeClr>
                </a:solidFill>
                <a:latin typeface="Calibri" panose="020F0502020204030204" pitchFamily="34" charset="0"/>
                <a:cs typeface="Calibri" panose="020F0502020204030204" pitchFamily="34" charset="0"/>
              </a:rPr>
              <a:t>Mobilitat</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Sostenibilitat</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Talent</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Salut</a:t>
            </a:r>
            <a:r>
              <a:rPr lang="es-ES" sz="2000" b="1" dirty="0" smtClean="0">
                <a:solidFill>
                  <a:schemeClr val="bg2">
                    <a:lumMod val="75000"/>
                  </a:schemeClr>
                </a:solidFill>
                <a:latin typeface="Calibri" panose="020F0502020204030204" pitchFamily="34" charset="0"/>
                <a:cs typeface="Calibri" panose="020F0502020204030204" pitchFamily="34" charset="0"/>
              </a:rPr>
              <a:t> i </a:t>
            </a:r>
            <a:r>
              <a:rPr lang="es-ES" sz="2000" b="1" dirty="0" err="1" smtClean="0">
                <a:solidFill>
                  <a:schemeClr val="bg2">
                    <a:lumMod val="75000"/>
                  </a:schemeClr>
                </a:solidFill>
                <a:latin typeface="Calibri" panose="020F0502020204030204" pitchFamily="34" charset="0"/>
                <a:cs typeface="Calibri" panose="020F0502020204030204" pitchFamily="34" charset="0"/>
              </a:rPr>
              <a:t>Experiència</a:t>
            </a:r>
            <a:endParaRPr lang="es-ES" sz="2000" b="1" dirty="0" smtClean="0">
              <a:solidFill>
                <a:schemeClr val="bg2">
                  <a:lumMod val="75000"/>
                </a:schemeClr>
              </a:solidFill>
              <a:latin typeface="Calibri" panose="020F0502020204030204" pitchFamily="34" charset="0"/>
              <a:cs typeface="Calibri" panose="020F0502020204030204" pitchFamily="34" charset="0"/>
            </a:endParaRPr>
          </a:p>
          <a:p>
            <a:pPr marL="185738" lvl="0">
              <a:buSzPts val="3200"/>
            </a:pPr>
            <a:endParaRPr lang="es-ES" sz="2000" b="1" dirty="0">
              <a:solidFill>
                <a:schemeClr val="bg2">
                  <a:lumMod val="75000"/>
                </a:schemeClr>
              </a:solidFill>
              <a:latin typeface="Calibri" panose="020F0502020204030204" pitchFamily="34" charset="0"/>
              <a:cs typeface="Calibri" panose="020F0502020204030204" pitchFamily="34" charset="0"/>
            </a:endParaRPr>
          </a:p>
          <a:p>
            <a:pPr marL="185738" lvl="0">
              <a:buSzPts val="3200"/>
            </a:pPr>
            <a:r>
              <a:rPr lang="es-ES" sz="2000" b="1" dirty="0" smtClean="0">
                <a:solidFill>
                  <a:schemeClr val="bg2">
                    <a:lumMod val="75000"/>
                  </a:schemeClr>
                </a:solidFill>
                <a:latin typeface="Calibri" panose="020F0502020204030204" pitchFamily="34" charset="0"/>
                <a:cs typeface="Calibri" panose="020F0502020204030204" pitchFamily="34" charset="0"/>
              </a:rPr>
              <a:t>Denominador </a:t>
            </a:r>
            <a:r>
              <a:rPr lang="es-ES" sz="2000" b="1" dirty="0" err="1" smtClean="0">
                <a:solidFill>
                  <a:schemeClr val="bg2">
                    <a:lumMod val="75000"/>
                  </a:schemeClr>
                </a:solidFill>
                <a:latin typeface="Calibri" panose="020F0502020204030204" pitchFamily="34" charset="0"/>
                <a:cs typeface="Calibri" panose="020F0502020204030204" pitchFamily="34" charset="0"/>
              </a:rPr>
              <a:t>comú</a:t>
            </a:r>
            <a:r>
              <a:rPr lang="es-ES" sz="2000" b="1" dirty="0" smtClean="0">
                <a:solidFill>
                  <a:schemeClr val="bg2">
                    <a:lumMod val="75000"/>
                  </a:schemeClr>
                </a:solidFill>
                <a:latin typeface="Calibri" panose="020F0502020204030204" pitchFamily="34" charset="0"/>
                <a:cs typeface="Calibri" panose="020F0502020204030204" pitchFamily="34" charset="0"/>
              </a:rPr>
              <a:t>: Nova </a:t>
            </a:r>
            <a:r>
              <a:rPr lang="es-ES" sz="2000" b="1" dirty="0" err="1" smtClean="0">
                <a:solidFill>
                  <a:schemeClr val="bg2">
                    <a:lumMod val="75000"/>
                  </a:schemeClr>
                </a:solidFill>
                <a:latin typeface="Calibri" panose="020F0502020204030204" pitchFamily="34" charset="0"/>
                <a:cs typeface="Calibri" panose="020F0502020204030204" pitchFamily="34" charset="0"/>
              </a:rPr>
              <a:t>economia</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lideratge</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femení</a:t>
            </a:r>
            <a:r>
              <a:rPr lang="es-ES" sz="2000" b="1" dirty="0" smtClean="0">
                <a:solidFill>
                  <a:schemeClr val="bg2">
                    <a:lumMod val="75000"/>
                  </a:schemeClr>
                </a:solidFill>
                <a:latin typeface="Calibri" panose="020F0502020204030204" pitchFamily="34" charset="0"/>
                <a:cs typeface="Calibri" panose="020F0502020204030204" pitchFamily="34" charset="0"/>
              </a:rPr>
              <a:t>, 3D, noves </a:t>
            </a:r>
            <a:r>
              <a:rPr lang="es-ES" sz="2000" b="1" dirty="0" err="1" smtClean="0">
                <a:solidFill>
                  <a:schemeClr val="bg2">
                    <a:lumMod val="75000"/>
                  </a:schemeClr>
                </a:solidFill>
                <a:latin typeface="Calibri" panose="020F0502020204030204" pitchFamily="34" charset="0"/>
                <a:cs typeface="Calibri" panose="020F0502020204030204" pitchFamily="34" charset="0"/>
              </a:rPr>
              <a:t>vocacions</a:t>
            </a:r>
            <a:r>
              <a:rPr lang="es-ES" sz="2000" b="1" dirty="0" smtClean="0">
                <a:solidFill>
                  <a:schemeClr val="bg2">
                    <a:lumMod val="75000"/>
                  </a:schemeClr>
                </a:solidFill>
                <a:latin typeface="Calibri" panose="020F0502020204030204" pitchFamily="34" charset="0"/>
                <a:cs typeface="Calibri" panose="020F0502020204030204" pitchFamily="34" charset="0"/>
              </a:rPr>
              <a:t> </a:t>
            </a:r>
            <a:r>
              <a:rPr lang="es-ES" sz="2000" b="1" dirty="0" err="1" smtClean="0">
                <a:solidFill>
                  <a:schemeClr val="bg2">
                    <a:lumMod val="75000"/>
                  </a:schemeClr>
                </a:solidFill>
                <a:latin typeface="Calibri" panose="020F0502020204030204" pitchFamily="34" charset="0"/>
                <a:cs typeface="Calibri" panose="020F0502020204030204" pitchFamily="34" charset="0"/>
              </a:rPr>
              <a:t>científiques</a:t>
            </a:r>
            <a:r>
              <a:rPr lang="es-ES" sz="2000" b="1" dirty="0" smtClean="0">
                <a:solidFill>
                  <a:schemeClr val="bg2">
                    <a:lumMod val="75000"/>
                  </a:schemeClr>
                </a:solidFill>
                <a:latin typeface="Calibri" panose="020F0502020204030204" pitchFamily="34" charset="0"/>
                <a:cs typeface="Calibri" panose="020F0502020204030204" pitchFamily="34" charset="0"/>
              </a:rPr>
              <a:t> joven, IA…</a:t>
            </a:r>
          </a:p>
          <a:p>
            <a:pPr marL="185738" lvl="0">
              <a:buSzPts val="3200"/>
            </a:pPr>
            <a:endParaRPr lang="es-ES" sz="2000" b="1" dirty="0">
              <a:solidFill>
                <a:schemeClr val="bg2">
                  <a:lumMod val="75000"/>
                </a:schemeClr>
              </a:solidFill>
              <a:latin typeface="Calibri" panose="020F0502020204030204" pitchFamily="34" charset="0"/>
              <a:cs typeface="Calibri" panose="020F0502020204030204" pitchFamily="34" charset="0"/>
            </a:endParaRPr>
          </a:p>
          <a:p>
            <a:pPr marL="185738" lvl="0">
              <a:buSzPts val="3200"/>
            </a:pPr>
            <a:endParaRPr lang="es-ES" sz="2000" b="1" dirty="0" smtClean="0">
              <a:solidFill>
                <a:schemeClr val="bg2">
                  <a:lumMod val="75000"/>
                </a:schemeClr>
              </a:solidFill>
              <a:latin typeface="Calibri" panose="020F0502020204030204" pitchFamily="34" charset="0"/>
              <a:cs typeface="Calibri" panose="020F0502020204030204" pitchFamily="34" charset="0"/>
            </a:endParaRPr>
          </a:p>
          <a:p>
            <a:pPr marL="185738" lvl="0">
              <a:buSzPts val="3200"/>
            </a:pPr>
            <a:endParaRPr lang="es-ES" sz="2000" b="1" dirty="0">
              <a:solidFill>
                <a:schemeClr val="bg2">
                  <a:lumMod val="75000"/>
                </a:schemeClr>
              </a:solidFill>
              <a:latin typeface="Calibri" panose="020F0502020204030204" pitchFamily="34" charset="0"/>
              <a:cs typeface="Calibri" panose="020F0502020204030204" pitchFamily="34" charset="0"/>
              <a:sym typeface="Calibri"/>
            </a:endParaRPr>
          </a:p>
          <a:p>
            <a:pPr marL="185738" lvl="0">
              <a:buSzPts val="3200"/>
            </a:pPr>
            <a:endParaRPr lang="es-ES" sz="2000" b="1" dirty="0" smtClean="0">
              <a:solidFill>
                <a:schemeClr val="bg2">
                  <a:lumMod val="75000"/>
                </a:schemeClr>
              </a:solidFill>
              <a:latin typeface="Calibri" panose="020F0502020204030204" pitchFamily="34" charset="0"/>
              <a:cs typeface="Calibri" panose="020F0502020204030204" pitchFamily="34" charset="0"/>
              <a:sym typeface="Calibri"/>
            </a:endParaRPr>
          </a:p>
        </p:txBody>
      </p:sp>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53110" y="2324267"/>
            <a:ext cx="5627223" cy="3977157"/>
          </a:xfrm>
          <a:prstGeom prst="rect">
            <a:avLst/>
          </a:prstGeom>
        </p:spPr>
      </p:pic>
    </p:spTree>
    <p:extLst>
      <p:ext uri="{BB962C8B-B14F-4D97-AF65-F5344CB8AC3E}">
        <p14:creationId xmlns:p14="http://schemas.microsoft.com/office/powerpoint/2010/main" val="132176505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12eb69f22c2_0_0"/>
          <p:cNvSpPr/>
          <p:nvPr/>
        </p:nvSpPr>
        <p:spPr>
          <a:xfrm>
            <a:off x="344400" y="2934875"/>
            <a:ext cx="6229200" cy="31296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12eb69f22c2_0_0"/>
          <p:cNvSpPr/>
          <p:nvPr/>
        </p:nvSpPr>
        <p:spPr>
          <a:xfrm>
            <a:off x="6088856" y="3461409"/>
            <a:ext cx="5546979" cy="2578157"/>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9" name="Google Shape;529;g12eb69f22c2_0_0"/>
          <p:cNvSpPr txBox="1"/>
          <p:nvPr/>
        </p:nvSpPr>
        <p:spPr>
          <a:xfrm>
            <a:off x="500930" y="360230"/>
            <a:ext cx="8945073" cy="1357151"/>
          </a:xfrm>
          <a:prstGeom prst="rect">
            <a:avLst/>
          </a:prstGeom>
          <a:noFill/>
          <a:ln>
            <a:noFill/>
          </a:ln>
        </p:spPr>
        <p:txBody>
          <a:bodyPr spcFirstLastPara="1" wrap="square" lIns="0" tIns="12050" rIns="0" bIns="0" anchor="t" anchorCtr="0">
            <a:spAutoFit/>
          </a:bodyPr>
          <a:lstStyle/>
          <a:p>
            <a:pPr marL="12700" marR="5080" lvl="0" indent="0" algn="l" rtl="0">
              <a:lnSpc>
                <a:spcPct val="114999"/>
              </a:lnSpc>
              <a:spcBef>
                <a:spcPts val="0"/>
              </a:spcBef>
              <a:spcAft>
                <a:spcPts val="0"/>
              </a:spcAft>
              <a:buClr>
                <a:srgbClr val="000000"/>
              </a:buClr>
              <a:buSzPts val="3200"/>
              <a:buFont typeface="Arial"/>
              <a:buNone/>
            </a:pPr>
            <a:r>
              <a:rPr lang="en-US" sz="4000" b="1" dirty="0">
                <a:solidFill>
                  <a:schemeClr val="dk2"/>
                </a:solidFill>
                <a:latin typeface="Calibri"/>
                <a:ea typeface="Calibri"/>
                <a:cs typeface="Calibri"/>
                <a:sym typeface="Calibri"/>
              </a:rPr>
              <a:t>6</a:t>
            </a:r>
            <a:r>
              <a:rPr lang="en-US" sz="4000" b="1" i="0" u="none" strike="noStrike" cap="none" dirty="0" smtClean="0">
                <a:solidFill>
                  <a:schemeClr val="dk2"/>
                </a:solidFill>
                <a:latin typeface="Calibri"/>
                <a:ea typeface="Calibri"/>
                <a:cs typeface="Calibri"/>
                <a:sym typeface="Calibri"/>
              </a:rPr>
              <a:t>. </a:t>
            </a:r>
            <a:r>
              <a:rPr lang="en-US" sz="4000" b="1" i="0" u="none" strike="noStrike" cap="none" dirty="0" err="1" smtClean="0">
                <a:solidFill>
                  <a:schemeClr val="dk2"/>
                </a:solidFill>
                <a:latin typeface="Calibri"/>
                <a:ea typeface="Calibri"/>
                <a:cs typeface="Calibri"/>
                <a:sym typeface="Calibri"/>
              </a:rPr>
              <a:t>Relacions</a:t>
            </a:r>
            <a:r>
              <a:rPr lang="en-US" sz="4000" b="1" i="0" u="none" strike="noStrike" cap="none" dirty="0" smtClean="0">
                <a:solidFill>
                  <a:schemeClr val="dk2"/>
                </a:solidFill>
                <a:latin typeface="Calibri"/>
                <a:ea typeface="Calibri"/>
                <a:cs typeface="Calibri"/>
                <a:sym typeface="Calibri"/>
              </a:rPr>
              <a:t> </a:t>
            </a:r>
            <a:r>
              <a:rPr lang="en-US" sz="4000" b="1" i="0" u="none" strike="noStrike" cap="none" dirty="0" err="1" smtClean="0">
                <a:solidFill>
                  <a:schemeClr val="dk2"/>
                </a:solidFill>
                <a:latin typeface="Calibri"/>
                <a:ea typeface="Calibri"/>
                <a:cs typeface="Calibri"/>
                <a:sym typeface="Calibri"/>
              </a:rPr>
              <a:t>Institucionals</a:t>
            </a:r>
            <a:endParaRPr lang="en-US" sz="4000" b="1" i="0" u="none" strike="noStrike" cap="none" dirty="0" smtClean="0">
              <a:solidFill>
                <a:schemeClr val="dk2"/>
              </a:solidFill>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3200"/>
              <a:buFont typeface="Arial"/>
              <a:buNone/>
            </a:pPr>
            <a:r>
              <a:rPr lang="en-US" sz="3600" b="1" dirty="0" err="1" smtClean="0">
                <a:solidFill>
                  <a:schemeClr val="dk2"/>
                </a:solidFill>
                <a:latin typeface="Calibri"/>
                <a:ea typeface="Calibri"/>
                <a:cs typeface="Calibri"/>
                <a:sym typeface="Calibri"/>
              </a:rPr>
              <a:t>Consell</a:t>
            </a:r>
            <a:r>
              <a:rPr lang="en-US" sz="3600" b="1" dirty="0" smtClean="0">
                <a:solidFill>
                  <a:schemeClr val="dk2"/>
                </a:solidFill>
                <a:latin typeface="Calibri"/>
                <a:ea typeface="Calibri"/>
                <a:cs typeface="Calibri"/>
                <a:sym typeface="Calibri"/>
              </a:rPr>
              <a:t> </a:t>
            </a:r>
            <a:r>
              <a:rPr lang="en-US" sz="3600" b="1" dirty="0" err="1" smtClean="0">
                <a:solidFill>
                  <a:schemeClr val="dk2"/>
                </a:solidFill>
                <a:latin typeface="Calibri"/>
                <a:ea typeface="Calibri"/>
                <a:cs typeface="Calibri"/>
                <a:sym typeface="Calibri"/>
              </a:rPr>
              <a:t>d’Associacions</a:t>
            </a:r>
            <a:r>
              <a:rPr lang="en-US" sz="3600" b="1" dirty="0" smtClean="0">
                <a:solidFill>
                  <a:schemeClr val="dk2"/>
                </a:solidFill>
                <a:latin typeface="Calibri"/>
                <a:ea typeface="Calibri"/>
                <a:cs typeface="Calibri"/>
                <a:sym typeface="Calibri"/>
              </a:rPr>
              <a:t> de Barcelona</a:t>
            </a:r>
            <a:endParaRPr sz="3600" b="1" i="0" u="none" strike="noStrike" cap="none" dirty="0">
              <a:solidFill>
                <a:schemeClr val="dk2"/>
              </a:solidFill>
              <a:latin typeface="Calibri"/>
              <a:ea typeface="Calibri"/>
              <a:cs typeface="Calibri"/>
              <a:sym typeface="Calibri"/>
            </a:endParaRPr>
          </a:p>
        </p:txBody>
      </p:sp>
      <p:sp>
        <p:nvSpPr>
          <p:cNvPr id="530" name="Google Shape;530;g12eb69f22c2_0_0"/>
          <p:cNvSpPr txBox="1"/>
          <p:nvPr/>
        </p:nvSpPr>
        <p:spPr>
          <a:xfrm>
            <a:off x="575775" y="2123125"/>
            <a:ext cx="5308800" cy="3799358"/>
          </a:xfrm>
          <a:prstGeom prst="rect">
            <a:avLst/>
          </a:prstGeom>
          <a:noFill/>
          <a:ln>
            <a:noFill/>
          </a:ln>
        </p:spPr>
        <p:txBody>
          <a:bodyPr spcFirstLastPara="1" wrap="square" lIns="0" tIns="12050" rIns="0" bIns="0" anchor="t" anchorCtr="0">
            <a:spAutoFit/>
          </a:bodyPr>
          <a:lstStyle/>
          <a:p>
            <a:pPr marL="12700" marR="5080" lvl="0" indent="0" algn="l" rtl="0">
              <a:lnSpc>
                <a:spcPct val="114999"/>
              </a:lnSpc>
              <a:spcBef>
                <a:spcPts val="0"/>
              </a:spcBef>
              <a:spcAft>
                <a:spcPts val="0"/>
              </a:spcAft>
              <a:buClr>
                <a:srgbClr val="000000"/>
              </a:buClr>
              <a:buSzPts val="2400"/>
              <a:buFont typeface="Arial"/>
              <a:buNone/>
            </a:pPr>
            <a:r>
              <a:rPr lang="en-US" sz="2000" b="1" i="0" u="none" strike="noStrike" cap="none" dirty="0" smtClean="0">
                <a:solidFill>
                  <a:srgbClr val="000000"/>
                </a:solidFill>
                <a:latin typeface="Calibri"/>
                <a:ea typeface="Calibri"/>
                <a:cs typeface="Calibri"/>
                <a:sym typeface="Calibri"/>
              </a:rPr>
              <a:t>El </a:t>
            </a:r>
            <a:r>
              <a:rPr lang="en-US" sz="2000" b="1" i="0" u="none" strike="noStrike" cap="none" dirty="0" err="1">
                <a:solidFill>
                  <a:srgbClr val="000000"/>
                </a:solidFill>
                <a:latin typeface="Calibri"/>
                <a:ea typeface="Calibri"/>
                <a:cs typeface="Calibri"/>
                <a:sym typeface="Calibri"/>
              </a:rPr>
              <a:t>Consell</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d’Associacions</a:t>
            </a:r>
            <a:r>
              <a:rPr lang="en-US" sz="2000" b="1" i="0" u="none" strike="noStrike" cap="none" dirty="0">
                <a:solidFill>
                  <a:srgbClr val="000000"/>
                </a:solidFill>
                <a:latin typeface="Calibri"/>
                <a:ea typeface="Calibri"/>
                <a:cs typeface="Calibri"/>
                <a:sym typeface="Calibri"/>
              </a:rPr>
              <a:t> de Barcelona (CAB), </a:t>
            </a:r>
            <a:r>
              <a:rPr lang="en-US" sz="2000" b="0" i="0" u="none" strike="noStrike" cap="none" dirty="0" err="1" smtClean="0">
                <a:solidFill>
                  <a:srgbClr val="000000"/>
                </a:solidFill>
                <a:latin typeface="Calibri"/>
                <a:ea typeface="Calibri"/>
                <a:cs typeface="Calibri"/>
                <a:sym typeface="Calibri"/>
              </a:rPr>
              <a:t>és</a:t>
            </a:r>
            <a:r>
              <a:rPr lang="en-US" sz="2000" b="0" i="0" u="none" strike="noStrike" cap="none" dirty="0" smtClean="0">
                <a:solidFill>
                  <a:srgbClr val="000000"/>
                </a:solidFill>
                <a:latin typeface="Calibri"/>
                <a:ea typeface="Calibri"/>
                <a:cs typeface="Calibri"/>
                <a:sym typeface="Calibri"/>
              </a:rPr>
              <a:t> un </a:t>
            </a:r>
            <a:r>
              <a:rPr lang="en-US" sz="2000" b="1" i="0" u="none" strike="noStrike" cap="none" dirty="0" err="1">
                <a:solidFill>
                  <a:schemeClr val="dk2"/>
                </a:solidFill>
                <a:latin typeface="Calibri"/>
                <a:ea typeface="Calibri"/>
                <a:cs typeface="Calibri"/>
                <a:sym typeface="Calibri"/>
              </a:rPr>
              <a:t>espai</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d’intercanvi</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i</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coordinació</a:t>
            </a:r>
            <a:r>
              <a:rPr lang="en-US" sz="2000" b="1" i="0" u="none" strike="noStrike" cap="none" dirty="0">
                <a:solidFill>
                  <a:schemeClr val="dk2"/>
                </a:solidFill>
                <a:latin typeface="Calibri"/>
                <a:ea typeface="Calibri"/>
                <a:cs typeface="Calibri"/>
                <a:sym typeface="Calibri"/>
              </a:rPr>
              <a:t> per </a:t>
            </a:r>
            <a:r>
              <a:rPr lang="en-US" sz="2000" b="1" i="0" u="none" strike="noStrike" cap="none" dirty="0" err="1">
                <a:solidFill>
                  <a:schemeClr val="dk2"/>
                </a:solidFill>
                <a:latin typeface="Calibri"/>
                <a:ea typeface="Calibri"/>
                <a:cs typeface="Calibri"/>
                <a:sym typeface="Calibri"/>
              </a:rPr>
              <a:t>enfortir</a:t>
            </a:r>
            <a:r>
              <a:rPr lang="en-US" sz="2000" b="1" i="0" u="none" strike="noStrike" cap="none" dirty="0">
                <a:solidFill>
                  <a:schemeClr val="dk2"/>
                </a:solidFill>
                <a:latin typeface="Calibri"/>
                <a:ea typeface="Calibri"/>
                <a:cs typeface="Calibri"/>
                <a:sym typeface="Calibri"/>
              </a:rPr>
              <a:t> el </a:t>
            </a:r>
            <a:r>
              <a:rPr lang="en-US" sz="2000" b="1" i="0" u="none" strike="noStrike" cap="none" dirty="0" err="1">
                <a:solidFill>
                  <a:schemeClr val="dk2"/>
                </a:solidFill>
                <a:latin typeface="Calibri"/>
                <a:ea typeface="Calibri"/>
                <a:cs typeface="Calibri"/>
                <a:sym typeface="Calibri"/>
              </a:rPr>
              <a:t>conjunt</a:t>
            </a:r>
            <a:r>
              <a:rPr lang="en-US" sz="2000" b="1" i="0" u="none" strike="noStrike" cap="none" dirty="0">
                <a:solidFill>
                  <a:schemeClr val="dk2"/>
                </a:solidFill>
                <a:latin typeface="Calibri"/>
                <a:ea typeface="Calibri"/>
                <a:cs typeface="Calibri"/>
                <a:sym typeface="Calibri"/>
              </a:rPr>
              <a:t> del </a:t>
            </a:r>
            <a:r>
              <a:rPr lang="en-US" sz="2000" b="1" i="0" u="none" strike="noStrike" cap="none" dirty="0" err="1">
                <a:solidFill>
                  <a:schemeClr val="dk2"/>
                </a:solidFill>
                <a:latin typeface="Calibri"/>
                <a:ea typeface="Calibri"/>
                <a:cs typeface="Calibri"/>
                <a:sym typeface="Calibri"/>
              </a:rPr>
              <a:t>teixit</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associatiu</a:t>
            </a:r>
            <a:r>
              <a:rPr lang="en-US" sz="2000" b="0" i="0" u="none" strike="noStrike" cap="none" dirty="0">
                <a:solidFill>
                  <a:srgbClr val="000000"/>
                </a:solidFill>
                <a:latin typeface="Calibri"/>
                <a:ea typeface="Calibri"/>
                <a:cs typeface="Calibri"/>
                <a:sym typeface="Calibri"/>
              </a:rPr>
              <a:t> de la </a:t>
            </a:r>
            <a:r>
              <a:rPr lang="en-US" sz="2000" b="0" i="0" u="none" strike="noStrike" cap="none" dirty="0" smtClean="0">
                <a:solidFill>
                  <a:srgbClr val="000000"/>
                </a:solidFill>
                <a:latin typeface="Calibri"/>
                <a:ea typeface="Calibri"/>
                <a:cs typeface="Calibri"/>
                <a:sym typeface="Calibri"/>
              </a:rPr>
              <a:t>Ciutat. La </a:t>
            </a:r>
            <a:r>
              <a:rPr lang="en-US" sz="2000" b="0" i="0" u="none" strike="noStrike" cap="none" dirty="0" err="1" smtClean="0">
                <a:solidFill>
                  <a:srgbClr val="000000"/>
                </a:solidFill>
                <a:latin typeface="Calibri"/>
                <a:ea typeface="Calibri"/>
                <a:cs typeface="Calibri"/>
                <a:sym typeface="Calibri"/>
              </a:rPr>
              <a:t>Presidència</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a:solidFill>
                  <a:srgbClr val="000000"/>
                </a:solidFill>
                <a:latin typeface="Calibri"/>
                <a:ea typeface="Calibri"/>
                <a:cs typeface="Calibri"/>
                <a:sym typeface="Calibri"/>
              </a:rPr>
              <a:t>de COCEMFE Barcelona </a:t>
            </a:r>
            <a:r>
              <a:rPr lang="en-US" sz="2000" b="0" i="0" u="none" strike="noStrike" cap="none" dirty="0" err="1" smtClean="0">
                <a:solidFill>
                  <a:srgbClr val="000000"/>
                </a:solidFill>
                <a:latin typeface="Calibri"/>
                <a:ea typeface="Calibri"/>
                <a:cs typeface="Calibri"/>
                <a:sym typeface="Calibri"/>
              </a:rPr>
              <a:t>ostenta</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una</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vocalia</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en</a:t>
            </a:r>
            <a:r>
              <a:rPr lang="en-US" sz="2000" b="0" i="0" u="none" strike="noStrike" cap="none" dirty="0" smtClean="0">
                <a:solidFill>
                  <a:srgbClr val="000000"/>
                </a:solidFill>
                <a:latin typeface="Calibri"/>
                <a:ea typeface="Calibri"/>
                <a:cs typeface="Calibri"/>
                <a:sym typeface="Calibri"/>
              </a:rPr>
              <a:t> la Junta </a:t>
            </a:r>
            <a:r>
              <a:rPr lang="en-US" sz="2000" b="0" i="0" u="none" strike="noStrike" cap="none" dirty="0" err="1">
                <a:solidFill>
                  <a:srgbClr val="000000"/>
                </a:solidFill>
                <a:latin typeface="Calibri"/>
                <a:ea typeface="Calibri"/>
                <a:cs typeface="Calibri"/>
                <a:sym typeface="Calibri"/>
              </a:rPr>
              <a:t>Directiva</a:t>
            </a:r>
            <a:r>
              <a:rPr lang="en-US" sz="2000" b="0" i="0" u="none" strike="noStrike" cap="none" dirty="0">
                <a:solidFill>
                  <a:srgbClr val="000000"/>
                </a:solidFill>
                <a:latin typeface="Calibri"/>
                <a:ea typeface="Calibri"/>
                <a:cs typeface="Calibri"/>
                <a:sym typeface="Calibri"/>
              </a:rPr>
              <a:t> </a:t>
            </a:r>
            <a:r>
              <a:rPr lang="en-US" sz="2000" b="0" i="0" u="none" strike="noStrike" cap="none" dirty="0" smtClean="0">
                <a:solidFill>
                  <a:srgbClr val="000000"/>
                </a:solidFill>
                <a:latin typeface="Calibri"/>
                <a:ea typeface="Calibri"/>
                <a:cs typeface="Calibri"/>
                <a:sym typeface="Calibri"/>
              </a:rPr>
              <a:t>des del </a:t>
            </a:r>
            <a:r>
              <a:rPr lang="en-US" sz="2000" b="0" i="0" u="none" strike="noStrike" cap="none" dirty="0">
                <a:solidFill>
                  <a:srgbClr val="000000"/>
                </a:solidFill>
                <a:latin typeface="Calibri"/>
                <a:ea typeface="Calibri"/>
                <a:cs typeface="Calibri"/>
                <a:sym typeface="Calibri"/>
              </a:rPr>
              <a:t>2021, </a:t>
            </a:r>
            <a:r>
              <a:rPr lang="en-US" sz="2000" b="0" i="0" u="none" strike="noStrike" cap="none" dirty="0" err="1" smtClean="0">
                <a:solidFill>
                  <a:srgbClr val="000000"/>
                </a:solidFill>
                <a:latin typeface="Calibri"/>
                <a:ea typeface="Calibri"/>
                <a:cs typeface="Calibri"/>
                <a:sym typeface="Calibri"/>
              </a:rPr>
              <a:t>amb</a:t>
            </a:r>
            <a:r>
              <a:rPr lang="en-US" sz="2000" b="0" i="0" u="none" strike="noStrike" cap="none" dirty="0" smtClean="0">
                <a:solidFill>
                  <a:srgbClr val="000000"/>
                </a:solidFill>
                <a:latin typeface="Calibri"/>
                <a:ea typeface="Calibri"/>
                <a:cs typeface="Calibri"/>
                <a:sym typeface="Calibri"/>
              </a:rPr>
              <a:t> les </a:t>
            </a:r>
            <a:r>
              <a:rPr lang="en-US" sz="2000" b="0" i="0" u="none" strike="noStrike" cap="none" dirty="0" err="1" smtClean="0">
                <a:solidFill>
                  <a:srgbClr val="000000"/>
                </a:solidFill>
                <a:latin typeface="Calibri"/>
                <a:ea typeface="Calibri"/>
                <a:cs typeface="Calibri"/>
                <a:sym typeface="Calibri"/>
              </a:rPr>
              <a:t>responsabilitats</a:t>
            </a:r>
            <a:r>
              <a:rPr lang="en-US" sz="2000" b="0" i="0" u="none" strike="noStrike" cap="none" dirty="0" smtClean="0">
                <a:solidFill>
                  <a:srgbClr val="000000"/>
                </a:solidFill>
                <a:latin typeface="Calibri"/>
                <a:ea typeface="Calibri"/>
                <a:cs typeface="Calibri"/>
                <a:sym typeface="Calibri"/>
              </a:rPr>
              <a:t> de </a:t>
            </a:r>
            <a:r>
              <a:rPr lang="en-US" sz="2000" b="0" i="0" u="none" strike="noStrike" cap="none" dirty="0" err="1" smtClean="0">
                <a:solidFill>
                  <a:srgbClr val="000000"/>
                </a:solidFill>
                <a:latin typeface="Calibri"/>
                <a:ea typeface="Calibri"/>
                <a:cs typeface="Calibri"/>
                <a:sym typeface="Calibri"/>
              </a:rPr>
              <a:t>l’OIDP</a:t>
            </a:r>
            <a:r>
              <a:rPr lang="en-US" sz="2000" dirty="0" smtClean="0">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Polítiques</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d’Igualtat</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Discapacitat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Relacions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Internacionals</a:t>
            </a:r>
            <a:r>
              <a:rPr lang="en-US" sz="2000" dirty="0" smtClean="0">
                <a:latin typeface="Calibri"/>
                <a:ea typeface="Calibri"/>
                <a:cs typeface="Calibri"/>
                <a:sym typeface="Calibri"/>
              </a:rPr>
              <a:t>.</a:t>
            </a:r>
          </a:p>
          <a:p>
            <a:pPr marL="12700" marR="5080" lvl="0" indent="0" algn="l" rtl="0">
              <a:lnSpc>
                <a:spcPct val="114999"/>
              </a:lnSpc>
              <a:spcBef>
                <a:spcPts val="0"/>
              </a:spcBef>
              <a:spcAft>
                <a:spcPts val="0"/>
              </a:spcAft>
              <a:buClr>
                <a:srgbClr val="000000"/>
              </a:buClr>
              <a:buSzPts val="2400"/>
              <a:buFont typeface="Arial"/>
              <a:buNone/>
            </a:pPr>
            <a:endParaRPr sz="2000" b="0" i="0" u="none" strike="noStrike" cap="none" dirty="0">
              <a:solidFill>
                <a:srgbClr val="000000"/>
              </a:solidFill>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2400"/>
              <a:buFont typeface="Arial"/>
              <a:buNone/>
            </a:pPr>
            <a:r>
              <a:rPr lang="en-US" sz="1800" b="1" i="0" u="none" strike="noStrike" cap="none" dirty="0" err="1" smtClean="0">
                <a:solidFill>
                  <a:srgbClr val="000000"/>
                </a:solidFill>
                <a:latin typeface="Calibri"/>
                <a:ea typeface="Calibri"/>
                <a:cs typeface="Calibri"/>
                <a:sym typeface="Calibri"/>
              </a:rPr>
              <a:t>Projectes</a:t>
            </a:r>
            <a:r>
              <a:rPr lang="en-US" sz="1800" b="1" i="0" u="none" strike="noStrike" cap="none" dirty="0" smtClean="0">
                <a:solidFill>
                  <a:srgbClr val="000000"/>
                </a:solidFill>
                <a:latin typeface="Calibri"/>
                <a:ea typeface="Calibri"/>
                <a:cs typeface="Calibri"/>
                <a:sym typeface="Calibri"/>
              </a:rPr>
              <a:t>: </a:t>
            </a:r>
            <a:r>
              <a:rPr lang="en-US" sz="1800" b="1" i="0" u="none" strike="noStrike" cap="none" dirty="0" err="1" smtClean="0">
                <a:solidFill>
                  <a:srgbClr val="000000"/>
                </a:solidFill>
                <a:latin typeface="Calibri"/>
                <a:ea typeface="Calibri"/>
                <a:cs typeface="Calibri"/>
                <a:sym typeface="Calibri"/>
              </a:rPr>
              <a:t>Estudi</a:t>
            </a:r>
            <a:r>
              <a:rPr lang="en-US" sz="1800" b="1" i="0" u="none" strike="noStrike" cap="none" dirty="0" smtClean="0">
                <a:solidFill>
                  <a:srgbClr val="000000"/>
                </a:solidFill>
                <a:latin typeface="Calibri"/>
                <a:ea typeface="Calibri"/>
                <a:cs typeface="Calibri"/>
                <a:sym typeface="Calibri"/>
              </a:rPr>
              <a:t> </a:t>
            </a:r>
            <a:r>
              <a:rPr lang="en-US" sz="1800" b="1" i="0" u="none" strike="noStrike" cap="none" dirty="0" err="1">
                <a:solidFill>
                  <a:srgbClr val="000000"/>
                </a:solidFill>
                <a:latin typeface="Calibri"/>
                <a:ea typeface="Calibri"/>
                <a:cs typeface="Calibri"/>
                <a:sym typeface="Calibri"/>
              </a:rPr>
              <a:t>associacions</a:t>
            </a:r>
            <a:r>
              <a:rPr lang="en-US" sz="1800" b="1" i="0" u="none" strike="noStrike" cap="none" dirty="0">
                <a:solidFill>
                  <a:srgbClr val="000000"/>
                </a:solidFill>
                <a:latin typeface="Calibri"/>
                <a:ea typeface="Calibri"/>
                <a:cs typeface="Calibri"/>
                <a:sym typeface="Calibri"/>
              </a:rPr>
              <a:t> </a:t>
            </a:r>
            <a:r>
              <a:rPr lang="en-US" sz="1800" b="1" i="0" u="none" strike="noStrike" cap="none" dirty="0" err="1">
                <a:solidFill>
                  <a:srgbClr val="000000"/>
                </a:solidFill>
                <a:latin typeface="Calibri"/>
                <a:ea typeface="Calibri"/>
                <a:cs typeface="Calibri"/>
                <a:sym typeface="Calibri"/>
              </a:rPr>
              <a:t>Utilitat</a:t>
            </a:r>
            <a:r>
              <a:rPr lang="en-US" sz="1800" b="1" i="0" u="none" strike="noStrike" cap="none" dirty="0">
                <a:solidFill>
                  <a:srgbClr val="000000"/>
                </a:solidFill>
                <a:latin typeface="Calibri"/>
                <a:ea typeface="Calibri"/>
                <a:cs typeface="Calibri"/>
                <a:sym typeface="Calibri"/>
              </a:rPr>
              <a:t> </a:t>
            </a:r>
            <a:r>
              <a:rPr lang="en-US" sz="1800" b="1" i="0" u="none" strike="noStrike" cap="none" dirty="0" err="1">
                <a:solidFill>
                  <a:srgbClr val="000000"/>
                </a:solidFill>
                <a:latin typeface="Calibri"/>
                <a:ea typeface="Calibri"/>
                <a:cs typeface="Calibri"/>
                <a:sym typeface="Calibri"/>
              </a:rPr>
              <a:t>Pública</a:t>
            </a:r>
            <a:r>
              <a:rPr lang="en-US" sz="1800" b="1" i="0" u="none" strike="noStrike" cap="none" dirty="0">
                <a:solidFill>
                  <a:srgbClr val="000000"/>
                </a:solidFill>
                <a:latin typeface="Calibri"/>
                <a:ea typeface="Calibri"/>
                <a:cs typeface="Calibri"/>
                <a:sym typeface="Calibri"/>
              </a:rPr>
              <a:t>, Codi </a:t>
            </a:r>
            <a:r>
              <a:rPr lang="en-US" sz="1800" b="1" i="0" u="none" strike="noStrike" cap="none" dirty="0" err="1" smtClean="0">
                <a:solidFill>
                  <a:srgbClr val="000000"/>
                </a:solidFill>
                <a:latin typeface="Calibri"/>
                <a:ea typeface="Calibri"/>
                <a:cs typeface="Calibri"/>
                <a:sym typeface="Calibri"/>
              </a:rPr>
              <a:t>Ètic</a:t>
            </a:r>
            <a:r>
              <a:rPr lang="en-US" sz="1800" b="1" i="0" u="none" strike="noStrike" cap="none" dirty="0" smtClean="0">
                <a:solidFill>
                  <a:srgbClr val="000000"/>
                </a:solidFill>
                <a:latin typeface="Calibri"/>
                <a:ea typeface="Calibri"/>
                <a:cs typeface="Calibri"/>
                <a:sym typeface="Calibri"/>
              </a:rPr>
              <a:t> </a:t>
            </a:r>
            <a:r>
              <a:rPr lang="en-US" sz="1800" b="1" i="0" u="none" strike="noStrike" cap="none" dirty="0" err="1" smtClean="0">
                <a:solidFill>
                  <a:srgbClr val="000000"/>
                </a:solidFill>
                <a:latin typeface="Calibri"/>
                <a:ea typeface="Calibri"/>
                <a:cs typeface="Calibri"/>
                <a:sym typeface="Calibri"/>
              </a:rPr>
              <a:t>català</a:t>
            </a:r>
            <a:r>
              <a:rPr lang="en-US" sz="1800" b="1" i="0" u="none" strike="noStrike" cap="none" dirty="0" smtClean="0">
                <a:solidFill>
                  <a:srgbClr val="000000"/>
                </a:solidFill>
                <a:latin typeface="Calibri"/>
                <a:ea typeface="Calibri"/>
                <a:cs typeface="Calibri"/>
                <a:sym typeface="Calibri"/>
              </a:rPr>
              <a:t>, </a:t>
            </a:r>
            <a:r>
              <a:rPr lang="en-US" sz="1800" b="1" i="0" u="none" strike="noStrike" cap="none" dirty="0" err="1" smtClean="0">
                <a:solidFill>
                  <a:srgbClr val="000000"/>
                </a:solidFill>
                <a:latin typeface="Calibri"/>
                <a:ea typeface="Calibri"/>
                <a:cs typeface="Calibri"/>
                <a:sym typeface="Calibri"/>
              </a:rPr>
              <a:t>Índex</a:t>
            </a:r>
            <a:r>
              <a:rPr lang="en-US" sz="1800" b="1" i="0" u="none" strike="noStrike" cap="none" dirty="0" smtClean="0">
                <a:solidFill>
                  <a:srgbClr val="000000"/>
                </a:solidFill>
                <a:latin typeface="Calibri"/>
                <a:ea typeface="Calibri"/>
                <a:cs typeface="Calibri"/>
                <a:sym typeface="Calibri"/>
              </a:rPr>
              <a:t> de </a:t>
            </a:r>
            <a:r>
              <a:rPr lang="en-US" sz="1800" b="1" i="0" u="none" strike="noStrike" cap="none" dirty="0" err="1" smtClean="0">
                <a:solidFill>
                  <a:srgbClr val="000000"/>
                </a:solidFill>
                <a:latin typeface="Calibri"/>
                <a:ea typeface="Calibri"/>
                <a:cs typeface="Calibri"/>
                <a:sym typeface="Calibri"/>
              </a:rPr>
              <a:t>Democràcia</a:t>
            </a:r>
            <a:r>
              <a:rPr lang="en-US" sz="1800" b="1" i="0" u="none" strike="noStrike" cap="none" dirty="0" smtClean="0">
                <a:solidFill>
                  <a:srgbClr val="000000"/>
                </a:solidFill>
                <a:latin typeface="Calibri"/>
                <a:ea typeface="Calibri"/>
                <a:cs typeface="Calibri"/>
                <a:sym typeface="Calibri"/>
              </a:rPr>
              <a:t> </a:t>
            </a:r>
            <a:r>
              <a:rPr lang="en-US" sz="1800" b="1" i="0" u="none" strike="noStrike" cap="none" dirty="0" err="1" smtClean="0">
                <a:solidFill>
                  <a:srgbClr val="000000"/>
                </a:solidFill>
                <a:latin typeface="Calibri"/>
                <a:ea typeface="Calibri"/>
                <a:cs typeface="Calibri"/>
                <a:sym typeface="Calibri"/>
              </a:rPr>
              <a:t>Participatia</a:t>
            </a:r>
            <a:r>
              <a:rPr lang="en-US" sz="1800" b="1" i="0" u="none" strike="noStrike" cap="none" dirty="0" smtClean="0">
                <a:solidFill>
                  <a:srgbClr val="000000"/>
                </a:solidFill>
                <a:latin typeface="Calibri"/>
                <a:ea typeface="Calibri"/>
                <a:cs typeface="Calibri"/>
                <a:sym typeface="Calibri"/>
              </a:rPr>
              <a:t>, </a:t>
            </a:r>
            <a:r>
              <a:rPr lang="en-US" sz="1800" b="1" i="0" u="none" strike="noStrike" cap="none" dirty="0" smtClean="0">
                <a:solidFill>
                  <a:srgbClr val="000000"/>
                </a:solidFill>
                <a:latin typeface="Calibri"/>
                <a:ea typeface="Calibri"/>
                <a:cs typeface="Calibri"/>
                <a:sym typeface="Calibri"/>
              </a:rPr>
              <a:t>OIDP, 3r </a:t>
            </a:r>
            <a:r>
              <a:rPr lang="en-US" sz="1800" b="1" i="0" u="none" strike="noStrike" cap="none" dirty="0" err="1" smtClean="0">
                <a:solidFill>
                  <a:srgbClr val="000000"/>
                </a:solidFill>
                <a:latin typeface="Calibri"/>
                <a:ea typeface="Calibri"/>
                <a:cs typeface="Calibri"/>
                <a:sym typeface="Calibri"/>
              </a:rPr>
              <a:t>Congrés</a:t>
            </a:r>
            <a:r>
              <a:rPr lang="en-US" sz="1800" b="1" i="0" u="none" strike="noStrike" cap="none" dirty="0" smtClean="0">
                <a:solidFill>
                  <a:srgbClr val="000000"/>
                </a:solidFill>
                <a:latin typeface="Calibri"/>
                <a:ea typeface="Calibri"/>
                <a:cs typeface="Calibri"/>
                <a:sym typeface="Calibri"/>
              </a:rPr>
              <a:t> </a:t>
            </a:r>
            <a:r>
              <a:rPr lang="en-US" sz="1800" b="1" i="0" u="none" strike="noStrike" cap="none" dirty="0" err="1" smtClean="0">
                <a:solidFill>
                  <a:srgbClr val="000000"/>
                </a:solidFill>
                <a:latin typeface="Calibri"/>
                <a:ea typeface="Calibri"/>
                <a:cs typeface="Calibri"/>
                <a:sym typeface="Calibri"/>
              </a:rPr>
              <a:t>d’Associacions</a:t>
            </a:r>
            <a:r>
              <a:rPr lang="en-US" sz="1800" b="1" i="0" u="none" strike="noStrike" cap="none" dirty="0" smtClean="0">
                <a:solidFill>
                  <a:srgbClr val="000000"/>
                </a:solidFill>
                <a:latin typeface="Calibri"/>
                <a:ea typeface="Calibri"/>
                <a:cs typeface="Calibri"/>
                <a:sym typeface="Calibri"/>
              </a:rPr>
              <a:t>…</a:t>
            </a:r>
            <a:endParaRPr sz="1800" b="1" i="0" u="none" strike="noStrike" cap="none" dirty="0">
              <a:solidFill>
                <a:srgbClr val="000000"/>
              </a:solidFill>
              <a:latin typeface="Calibri"/>
              <a:ea typeface="Calibri"/>
              <a:cs typeface="Calibri"/>
              <a:sym typeface="Calibri"/>
            </a:endParaRPr>
          </a:p>
        </p:txBody>
      </p:sp>
      <p:sp>
        <p:nvSpPr>
          <p:cNvPr id="531" name="Google Shape;531;g12eb69f22c2_0_0"/>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32" name="Google Shape;532;g12eb69f22c2_0_0"/>
          <p:cNvSpPr txBox="1">
            <a:spLocks noGrp="1"/>
          </p:cNvSpPr>
          <p:nvPr>
            <p:ph type="ftr" idx="11"/>
          </p:nvPr>
        </p:nvSpPr>
        <p:spPr>
          <a:xfrm>
            <a:off x="5485901" y="6465225"/>
            <a:ext cx="13872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CAB</a:t>
            </a:r>
            <a:endParaRPr/>
          </a:p>
        </p:txBody>
      </p:sp>
      <p:sp>
        <p:nvSpPr>
          <p:cNvPr id="533" name="Google Shape;533;g12eb69f22c2_0_0"/>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43</a:t>
            </a:fld>
            <a:endParaRPr/>
          </a:p>
        </p:txBody>
      </p:sp>
      <p:sp>
        <p:nvSpPr>
          <p:cNvPr id="534" name="Google Shape;534;g12eb69f22c2_0_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6" name="Google Shape;536;g12eb69f22c2_0_0"/>
          <p:cNvPicPr preferRelativeResize="0"/>
          <p:nvPr/>
        </p:nvPicPr>
        <p:blipFill>
          <a:blip r:embed="rId3">
            <a:alphaModFix/>
          </a:blip>
          <a:stretch>
            <a:fillRect/>
          </a:stretch>
        </p:blipFill>
        <p:spPr>
          <a:xfrm>
            <a:off x="8981900" y="177175"/>
            <a:ext cx="2712730" cy="1464974"/>
          </a:xfrm>
          <a:prstGeom prst="rect">
            <a:avLst/>
          </a:prstGeom>
          <a:noFill/>
          <a:ln>
            <a:noFill/>
          </a:ln>
        </p:spPr>
      </p:pic>
      <p:pic>
        <p:nvPicPr>
          <p:cNvPr id="12" name="Imagen 11"/>
          <p:cNvPicPr/>
          <p:nvPr/>
        </p:nvPicPr>
        <p:blipFill>
          <a:blip r:embed="rId4"/>
          <a:stretch>
            <a:fillRect/>
          </a:stretch>
        </p:blipFill>
        <p:spPr>
          <a:xfrm>
            <a:off x="6235795" y="2883248"/>
            <a:ext cx="5400040" cy="303784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12eb69f22c2_0_0"/>
          <p:cNvSpPr/>
          <p:nvPr/>
        </p:nvSpPr>
        <p:spPr>
          <a:xfrm>
            <a:off x="344400" y="2934875"/>
            <a:ext cx="6229200" cy="31296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12eb69f22c2_0_0"/>
          <p:cNvSpPr/>
          <p:nvPr/>
        </p:nvSpPr>
        <p:spPr>
          <a:xfrm>
            <a:off x="5884575" y="4027371"/>
            <a:ext cx="5546979" cy="1777271"/>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9" name="Google Shape;529;g12eb69f22c2_0_0"/>
          <p:cNvSpPr txBox="1"/>
          <p:nvPr/>
        </p:nvSpPr>
        <p:spPr>
          <a:xfrm>
            <a:off x="500930" y="335063"/>
            <a:ext cx="8945073" cy="1286363"/>
          </a:xfrm>
          <a:prstGeom prst="rect">
            <a:avLst/>
          </a:prstGeom>
          <a:noFill/>
          <a:ln>
            <a:noFill/>
          </a:ln>
        </p:spPr>
        <p:txBody>
          <a:bodyPr spcFirstLastPara="1" wrap="square" lIns="0" tIns="12050" rIns="0" bIns="0" anchor="t" anchorCtr="0">
            <a:spAutoFit/>
          </a:bodyPr>
          <a:lstStyle/>
          <a:p>
            <a:pPr marL="12700" marR="5080" lvl="0" indent="0" algn="l" rtl="0">
              <a:lnSpc>
                <a:spcPct val="114999"/>
              </a:lnSpc>
              <a:spcBef>
                <a:spcPts val="0"/>
              </a:spcBef>
              <a:spcAft>
                <a:spcPts val="0"/>
              </a:spcAft>
              <a:buClr>
                <a:srgbClr val="000000"/>
              </a:buClr>
              <a:buSzPts val="3200"/>
              <a:buFont typeface="Arial"/>
              <a:buNone/>
            </a:pPr>
            <a:r>
              <a:rPr lang="en-US" sz="4000" b="1" dirty="0" smtClean="0">
                <a:solidFill>
                  <a:schemeClr val="dk2"/>
                </a:solidFill>
                <a:latin typeface="Calibri"/>
                <a:ea typeface="Calibri"/>
                <a:cs typeface="Calibri"/>
                <a:sym typeface="Calibri"/>
              </a:rPr>
              <a:t>6. </a:t>
            </a:r>
            <a:r>
              <a:rPr lang="en-US" sz="4000" b="1" dirty="0" err="1" smtClean="0">
                <a:solidFill>
                  <a:schemeClr val="dk2"/>
                </a:solidFill>
                <a:latin typeface="Calibri"/>
                <a:ea typeface="Calibri"/>
                <a:cs typeface="Calibri"/>
                <a:sym typeface="Calibri"/>
              </a:rPr>
              <a:t>Relacions</a:t>
            </a:r>
            <a:r>
              <a:rPr lang="en-US" sz="4000" b="1" dirty="0" smtClean="0">
                <a:solidFill>
                  <a:schemeClr val="dk2"/>
                </a:solidFill>
                <a:latin typeface="Calibri"/>
                <a:ea typeface="Calibri"/>
                <a:cs typeface="Calibri"/>
                <a:sym typeface="Calibri"/>
              </a:rPr>
              <a:t> </a:t>
            </a:r>
            <a:r>
              <a:rPr lang="en-US" sz="4000" b="1" dirty="0" err="1" smtClean="0">
                <a:solidFill>
                  <a:schemeClr val="dk2"/>
                </a:solidFill>
                <a:latin typeface="Calibri"/>
                <a:ea typeface="Calibri"/>
                <a:cs typeface="Calibri"/>
                <a:sym typeface="Calibri"/>
              </a:rPr>
              <a:t>Institucionals</a:t>
            </a:r>
            <a:endParaRPr lang="en-US" sz="4000" b="1" dirty="0" smtClean="0">
              <a:solidFill>
                <a:schemeClr val="dk2"/>
              </a:solidFill>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3200"/>
              <a:buFont typeface="Arial"/>
              <a:buNone/>
            </a:pPr>
            <a:r>
              <a:rPr lang="en-US" sz="3200" b="1" dirty="0" err="1" smtClean="0">
                <a:solidFill>
                  <a:schemeClr val="dk2"/>
                </a:solidFill>
                <a:latin typeface="Calibri"/>
                <a:ea typeface="Calibri"/>
                <a:cs typeface="Calibri"/>
                <a:sym typeface="Calibri"/>
              </a:rPr>
              <a:t>Consell</a:t>
            </a:r>
            <a:r>
              <a:rPr lang="en-US" sz="3200" b="1" dirty="0" smtClean="0">
                <a:solidFill>
                  <a:schemeClr val="dk2"/>
                </a:solidFill>
                <a:latin typeface="Calibri"/>
                <a:ea typeface="Calibri"/>
                <a:cs typeface="Calibri"/>
                <a:sym typeface="Calibri"/>
              </a:rPr>
              <a:t> de </a:t>
            </a:r>
            <a:r>
              <a:rPr lang="en-US" sz="3200" b="1" dirty="0" err="1" smtClean="0">
                <a:solidFill>
                  <a:schemeClr val="dk2"/>
                </a:solidFill>
                <a:latin typeface="Calibri"/>
                <a:ea typeface="Calibri"/>
                <a:cs typeface="Calibri"/>
                <a:sym typeface="Calibri"/>
              </a:rPr>
              <a:t>Mobilitat</a:t>
            </a:r>
            <a:r>
              <a:rPr lang="en-US" sz="3200" b="1" dirty="0" smtClean="0">
                <a:solidFill>
                  <a:schemeClr val="dk2"/>
                </a:solidFill>
                <a:latin typeface="Calibri"/>
                <a:ea typeface="Calibri"/>
                <a:cs typeface="Calibri"/>
                <a:sym typeface="Calibri"/>
              </a:rPr>
              <a:t> ÀMB</a:t>
            </a:r>
            <a:endParaRPr sz="3200" b="1" i="0" u="none" strike="noStrike" cap="none" dirty="0">
              <a:solidFill>
                <a:schemeClr val="dk2"/>
              </a:solidFill>
              <a:latin typeface="Calibri"/>
              <a:ea typeface="Calibri"/>
              <a:cs typeface="Calibri"/>
              <a:sym typeface="Calibri"/>
            </a:endParaRPr>
          </a:p>
        </p:txBody>
      </p:sp>
      <p:sp>
        <p:nvSpPr>
          <p:cNvPr id="530" name="Google Shape;530;g12eb69f22c2_0_0"/>
          <p:cNvSpPr txBox="1"/>
          <p:nvPr/>
        </p:nvSpPr>
        <p:spPr>
          <a:xfrm>
            <a:off x="500930" y="1763003"/>
            <a:ext cx="5308800" cy="4967370"/>
          </a:xfrm>
          <a:prstGeom prst="rect">
            <a:avLst/>
          </a:prstGeom>
          <a:noFill/>
          <a:ln>
            <a:noFill/>
          </a:ln>
        </p:spPr>
        <p:txBody>
          <a:bodyPr spcFirstLastPara="1" wrap="square" lIns="0" tIns="12050" rIns="0" bIns="0" anchor="t" anchorCtr="0">
            <a:spAutoFit/>
          </a:bodyPr>
          <a:lstStyle/>
          <a:p>
            <a:pPr marL="12700" marR="5080" lvl="0" indent="0" algn="l" rtl="0">
              <a:lnSpc>
                <a:spcPct val="114999"/>
              </a:lnSpc>
              <a:spcBef>
                <a:spcPts val="0"/>
              </a:spcBef>
              <a:spcAft>
                <a:spcPts val="0"/>
              </a:spcAft>
              <a:buClr>
                <a:srgbClr val="000000"/>
              </a:buClr>
              <a:buSzPts val="2400"/>
              <a:buFont typeface="Arial"/>
              <a:buNone/>
            </a:pPr>
            <a:r>
              <a:rPr lang="en-US" sz="2000" dirty="0" err="1" smtClean="0">
                <a:latin typeface="Calibri"/>
                <a:ea typeface="Calibri"/>
                <a:cs typeface="Calibri"/>
                <a:sym typeface="Calibri"/>
              </a:rPr>
              <a:t>Òrgan</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consultiu</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Aglutina</a:t>
            </a:r>
            <a:r>
              <a:rPr lang="en-US" sz="2000" dirty="0" smtClean="0">
                <a:latin typeface="Calibri"/>
                <a:ea typeface="Calibri"/>
                <a:cs typeface="Calibri"/>
                <a:sym typeface="Calibri"/>
              </a:rPr>
              <a:t> tots </a:t>
            </a:r>
            <a:r>
              <a:rPr lang="en-US" sz="2000" dirty="0" err="1" smtClean="0">
                <a:latin typeface="Calibri"/>
                <a:ea typeface="Calibri"/>
                <a:cs typeface="Calibri"/>
                <a:sym typeface="Calibri"/>
              </a:rPr>
              <a:t>els</a:t>
            </a:r>
            <a:r>
              <a:rPr lang="en-US" sz="2000" dirty="0" smtClean="0">
                <a:latin typeface="Calibri"/>
                <a:ea typeface="Calibri"/>
                <a:cs typeface="Calibri"/>
                <a:sym typeface="Calibri"/>
              </a:rPr>
              <a:t> agents socials de </a:t>
            </a:r>
            <a:r>
              <a:rPr lang="en-US" sz="2000" dirty="0" err="1" smtClean="0">
                <a:latin typeface="Calibri"/>
                <a:ea typeface="Calibri"/>
                <a:cs typeface="Calibri"/>
                <a:sym typeface="Calibri"/>
              </a:rPr>
              <a:t>l’AMB</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implicats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la </a:t>
            </a:r>
            <a:r>
              <a:rPr lang="en-US" sz="2000" dirty="0" err="1" smtClean="0">
                <a:latin typeface="Calibri"/>
                <a:ea typeface="Calibri"/>
                <a:cs typeface="Calibri"/>
                <a:sym typeface="Calibri"/>
              </a:rPr>
              <a:t>mobilitat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Objectiu</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assentar</a:t>
            </a:r>
            <a:r>
              <a:rPr lang="en-US" sz="2000" dirty="0" smtClean="0">
                <a:latin typeface="Calibri"/>
                <a:ea typeface="Calibri"/>
                <a:cs typeface="Calibri"/>
                <a:sym typeface="Calibri"/>
              </a:rPr>
              <a:t> </a:t>
            </a:r>
            <a:r>
              <a:rPr lang="en-US" sz="2000" dirty="0" smtClean="0">
                <a:latin typeface="Calibri"/>
                <a:ea typeface="Calibri"/>
                <a:cs typeface="Calibri"/>
                <a:sym typeface="Calibri"/>
              </a:rPr>
              <a:t>les bases </a:t>
            </a:r>
            <a:r>
              <a:rPr lang="en-US" sz="2000" dirty="0" err="1" smtClean="0">
                <a:latin typeface="Calibri"/>
                <a:ea typeface="Calibri"/>
                <a:cs typeface="Calibri"/>
                <a:sym typeface="Calibri"/>
              </a:rPr>
              <a:t>sòlides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consensuades</a:t>
            </a:r>
            <a:r>
              <a:rPr lang="en-US" sz="2000" dirty="0" smtClean="0">
                <a:latin typeface="Calibri"/>
                <a:ea typeface="Calibri"/>
                <a:cs typeface="Calibri"/>
                <a:sym typeface="Calibri"/>
              </a:rPr>
              <a:t> per </a:t>
            </a:r>
            <a:r>
              <a:rPr lang="en-US" sz="2000" dirty="0" err="1" smtClean="0">
                <a:latin typeface="Calibri"/>
                <a:ea typeface="Calibri"/>
                <a:cs typeface="Calibri"/>
                <a:sym typeface="Calibri"/>
              </a:rPr>
              <a:t>dibuixar</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fer</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realitat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una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mobilitat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metropolitana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més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neta</a:t>
            </a:r>
            <a:r>
              <a:rPr lang="en-US" sz="2000" dirty="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sostenible</a:t>
            </a:r>
            <a:r>
              <a:rPr lang="en-US" sz="2000" dirty="0" smtClean="0">
                <a:latin typeface="Calibri"/>
                <a:ea typeface="Calibri"/>
                <a:cs typeface="Calibri"/>
                <a:sym typeface="Calibri"/>
              </a:rPr>
              <a:t>.</a:t>
            </a:r>
          </a:p>
          <a:p>
            <a:pPr marL="12700" marR="5080" lvl="0" indent="0" algn="l" rtl="0">
              <a:lnSpc>
                <a:spcPct val="114999"/>
              </a:lnSpc>
              <a:spcBef>
                <a:spcPts val="0"/>
              </a:spcBef>
              <a:spcAft>
                <a:spcPts val="0"/>
              </a:spcAft>
              <a:buClr>
                <a:srgbClr val="000000"/>
              </a:buClr>
              <a:buSzPts val="2400"/>
              <a:buFont typeface="Arial"/>
              <a:buNone/>
            </a:pPr>
            <a:endParaRPr lang="en-US" sz="2000" dirty="0" smtClean="0">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2400"/>
              <a:buFont typeface="Arial"/>
              <a:buNone/>
            </a:pPr>
            <a:r>
              <a:rPr lang="en-US" sz="2000" b="1" dirty="0" smtClean="0">
                <a:latin typeface="Calibri"/>
                <a:ea typeface="Calibri"/>
                <a:cs typeface="Calibri"/>
                <a:sym typeface="Calibri"/>
              </a:rPr>
              <a:t>ECOM </a:t>
            </a:r>
            <a:r>
              <a:rPr lang="en-US" sz="2000" b="1" dirty="0" err="1" smtClean="0">
                <a:latin typeface="Calibri"/>
                <a:ea typeface="Calibri"/>
                <a:cs typeface="Calibri"/>
                <a:sym typeface="Calibri"/>
              </a:rPr>
              <a:t>i</a:t>
            </a:r>
            <a:r>
              <a:rPr lang="en-US" sz="2000" b="1" dirty="0" smtClean="0">
                <a:latin typeface="Calibri"/>
                <a:ea typeface="Calibri"/>
                <a:cs typeface="Calibri"/>
                <a:sym typeface="Calibri"/>
              </a:rPr>
              <a:t> COCEMFE </a:t>
            </a:r>
            <a:r>
              <a:rPr lang="en-US" sz="2000" dirty="0" smtClean="0">
                <a:latin typeface="Calibri"/>
                <a:ea typeface="Calibri"/>
                <a:cs typeface="Calibri"/>
                <a:sym typeface="Calibri"/>
              </a:rPr>
              <a:t>Barcelona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formem</a:t>
            </a:r>
            <a:r>
              <a:rPr lang="en-US" sz="2000" dirty="0" smtClean="0">
                <a:latin typeface="Calibri"/>
                <a:ea typeface="Calibri"/>
                <a:cs typeface="Calibri"/>
                <a:sym typeface="Calibri"/>
              </a:rPr>
              <a:t> part per </a:t>
            </a:r>
            <a:r>
              <a:rPr lang="en-US" sz="2000" dirty="0" err="1" smtClean="0">
                <a:latin typeface="Calibri"/>
                <a:ea typeface="Calibri"/>
                <a:cs typeface="Calibri"/>
                <a:sym typeface="Calibri"/>
              </a:rPr>
              <a:t>reivindicar</a:t>
            </a:r>
            <a:r>
              <a:rPr lang="en-US" sz="2000" dirty="0" smtClean="0">
                <a:latin typeface="Calibri"/>
                <a:ea typeface="Calibri"/>
                <a:cs typeface="Calibri"/>
                <a:sym typeface="Calibri"/>
              </a:rPr>
              <a:t> que </a:t>
            </a:r>
            <a:r>
              <a:rPr lang="en-US" sz="2000" dirty="0" err="1" smtClean="0">
                <a:latin typeface="Calibri"/>
                <a:ea typeface="Calibri"/>
                <a:cs typeface="Calibri"/>
                <a:sym typeface="Calibri"/>
              </a:rPr>
              <a:t>també</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sigui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totalment</a:t>
            </a:r>
            <a:r>
              <a:rPr lang="en-US" sz="2000" dirty="0" smtClean="0">
                <a:latin typeface="Calibri"/>
                <a:ea typeface="Calibri"/>
                <a:cs typeface="Calibri"/>
                <a:sym typeface="Calibri"/>
              </a:rPr>
              <a:t> accessible a les </a:t>
            </a:r>
            <a:r>
              <a:rPr lang="en-US" sz="2000" dirty="0" err="1" smtClean="0">
                <a:latin typeface="Calibri"/>
                <a:ea typeface="Calibri"/>
                <a:cs typeface="Calibri"/>
                <a:sym typeface="Calibri"/>
              </a:rPr>
              <a:t>persones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amb</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discapacitat</a:t>
            </a:r>
            <a:r>
              <a:rPr lang="en-US" sz="2000" dirty="0" smtClean="0">
                <a:latin typeface="Calibri"/>
                <a:ea typeface="Calibri"/>
                <a:cs typeface="Calibri"/>
                <a:sym typeface="Calibri"/>
              </a:rPr>
              <a:t>.</a:t>
            </a:r>
          </a:p>
          <a:p>
            <a:pPr marL="12700" marR="5080" lvl="0" indent="0" algn="l" rtl="0">
              <a:lnSpc>
                <a:spcPct val="114999"/>
              </a:lnSpc>
              <a:spcBef>
                <a:spcPts val="0"/>
              </a:spcBef>
              <a:spcAft>
                <a:spcPts val="0"/>
              </a:spcAft>
              <a:buClr>
                <a:srgbClr val="000000"/>
              </a:buClr>
              <a:buSzPts val="2400"/>
              <a:buFont typeface="Arial"/>
              <a:buNone/>
            </a:pPr>
            <a:endParaRPr lang="en-US" sz="2000" dirty="0" smtClean="0">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2400"/>
              <a:buFont typeface="Arial"/>
              <a:buNone/>
            </a:pPr>
            <a:r>
              <a:rPr lang="en-US" sz="2000" b="1" u="sng" dirty="0" err="1" smtClean="0">
                <a:latin typeface="Calibri"/>
                <a:ea typeface="Calibri"/>
                <a:cs typeface="Calibri"/>
                <a:sym typeface="Calibri"/>
              </a:rPr>
              <a:t>Integrants</a:t>
            </a:r>
            <a:r>
              <a:rPr lang="en-US" sz="2000" b="1" u="sng" dirty="0" smtClean="0">
                <a:latin typeface="Calibri"/>
                <a:ea typeface="Calibri"/>
                <a:cs typeface="Calibri"/>
                <a:sym typeface="Calibri"/>
              </a:rPr>
              <a:t>: </a:t>
            </a:r>
            <a:r>
              <a:rPr lang="en-US" sz="2000" b="1" dirty="0" err="1" smtClean="0">
                <a:latin typeface="Calibri"/>
                <a:ea typeface="Calibri"/>
                <a:cs typeface="Calibri"/>
                <a:sym typeface="Calibri"/>
              </a:rPr>
              <a:t>Javi</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Rojano</a:t>
            </a:r>
            <a:r>
              <a:rPr lang="en-US" sz="2000" b="1" dirty="0" smtClean="0">
                <a:latin typeface="Calibri"/>
                <a:ea typeface="Calibri"/>
                <a:cs typeface="Calibri"/>
                <a:sym typeface="Calibri"/>
              </a:rPr>
              <a:t> (CEMFIS), Lorena Blanco (</a:t>
            </a:r>
            <a:r>
              <a:rPr lang="en-US" sz="2000" b="1" dirty="0" err="1" smtClean="0">
                <a:latin typeface="Calibri"/>
                <a:ea typeface="Calibri"/>
                <a:cs typeface="Calibri"/>
                <a:sym typeface="Calibri"/>
              </a:rPr>
              <a:t>Amputats</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Sant</a:t>
            </a:r>
            <a:r>
              <a:rPr lang="en-US" sz="2000" b="1" dirty="0" smtClean="0">
                <a:latin typeface="Calibri"/>
                <a:ea typeface="Calibri"/>
                <a:cs typeface="Calibri"/>
                <a:sym typeface="Calibri"/>
              </a:rPr>
              <a:t> Jordi) </a:t>
            </a:r>
            <a:r>
              <a:rPr lang="en-US" sz="2000" b="1" dirty="0" err="1" smtClean="0">
                <a:latin typeface="Calibri"/>
                <a:ea typeface="Calibri"/>
                <a:cs typeface="Calibri"/>
                <a:sym typeface="Calibri"/>
              </a:rPr>
              <a:t>i</a:t>
            </a:r>
            <a:r>
              <a:rPr lang="en-US" sz="2000" b="1" dirty="0" smtClean="0">
                <a:latin typeface="Calibri"/>
                <a:ea typeface="Calibri"/>
                <a:cs typeface="Calibri"/>
                <a:sym typeface="Calibri"/>
              </a:rPr>
              <a:t> Toni Blanco (</a:t>
            </a:r>
            <a:r>
              <a:rPr lang="en-US" sz="2000" b="1" dirty="0" err="1" smtClean="0">
                <a:latin typeface="Calibri"/>
                <a:ea typeface="Calibri"/>
                <a:cs typeface="Calibri"/>
                <a:sym typeface="Calibri"/>
              </a:rPr>
              <a:t>Direcció</a:t>
            </a:r>
            <a:r>
              <a:rPr lang="en-US" sz="2000" b="1" dirty="0" smtClean="0">
                <a:latin typeface="Calibri"/>
                <a:ea typeface="Calibri"/>
                <a:cs typeface="Calibri"/>
                <a:sym typeface="Calibri"/>
              </a:rPr>
              <a:t> COCEMFE Barcelona)</a:t>
            </a:r>
            <a:endParaRPr lang="en-US" sz="2000" b="1" dirty="0">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2400"/>
              <a:buFont typeface="Arial"/>
              <a:buNone/>
            </a:pPr>
            <a:endParaRPr sz="2000" b="0" i="0" u="none" strike="noStrike" cap="none" dirty="0">
              <a:solidFill>
                <a:srgbClr val="000000"/>
              </a:solidFill>
              <a:latin typeface="Calibri"/>
              <a:ea typeface="Calibri"/>
              <a:cs typeface="Calibri"/>
              <a:sym typeface="Calibri"/>
            </a:endParaRPr>
          </a:p>
        </p:txBody>
      </p:sp>
      <p:sp>
        <p:nvSpPr>
          <p:cNvPr id="531" name="Google Shape;531;g12eb69f22c2_0_0"/>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32" name="Google Shape;532;g12eb69f22c2_0_0"/>
          <p:cNvSpPr txBox="1">
            <a:spLocks noGrp="1"/>
          </p:cNvSpPr>
          <p:nvPr>
            <p:ph type="ftr" idx="11"/>
          </p:nvPr>
        </p:nvSpPr>
        <p:spPr>
          <a:xfrm>
            <a:off x="5485901" y="6465225"/>
            <a:ext cx="13872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CAB</a:t>
            </a:r>
            <a:endParaRPr/>
          </a:p>
        </p:txBody>
      </p:sp>
      <p:sp>
        <p:nvSpPr>
          <p:cNvPr id="533" name="Google Shape;533;g12eb69f22c2_0_0"/>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44</a:t>
            </a:fld>
            <a:endParaRPr/>
          </a:p>
        </p:txBody>
      </p:sp>
      <p:sp>
        <p:nvSpPr>
          <p:cNvPr id="534" name="Google Shape;534;g12eb69f22c2_0_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6" name="Google Shape;536;g12eb69f22c2_0_0"/>
          <p:cNvPicPr preferRelativeResize="0"/>
          <p:nvPr/>
        </p:nvPicPr>
        <p:blipFill>
          <a:blip r:embed="rId3">
            <a:alphaModFix/>
          </a:blip>
          <a:stretch>
            <a:fillRect/>
          </a:stretch>
        </p:blipFill>
        <p:spPr>
          <a:xfrm>
            <a:off x="8981900" y="177175"/>
            <a:ext cx="2712730" cy="1464974"/>
          </a:xfrm>
          <a:prstGeom prst="rect">
            <a:avLst/>
          </a:prstGeom>
          <a:noFill/>
          <a:ln>
            <a:noFill/>
          </a:ln>
        </p:spPr>
      </p:pic>
      <p:pic>
        <p:nvPicPr>
          <p:cNvPr id="3" name="Imagen 2"/>
          <p:cNvPicPr>
            <a:picLocks noChangeAspect="1"/>
          </p:cNvPicPr>
          <p:nvPr/>
        </p:nvPicPr>
        <p:blipFill>
          <a:blip r:embed="rId4"/>
          <a:stretch>
            <a:fillRect/>
          </a:stretch>
        </p:blipFill>
        <p:spPr>
          <a:xfrm>
            <a:off x="5997564" y="3195826"/>
            <a:ext cx="5968672" cy="2468023"/>
          </a:xfrm>
          <a:prstGeom prst="rect">
            <a:avLst/>
          </a:prstGeom>
        </p:spPr>
      </p:pic>
    </p:spTree>
    <p:extLst>
      <p:ext uri="{BB962C8B-B14F-4D97-AF65-F5344CB8AC3E}">
        <p14:creationId xmlns:p14="http://schemas.microsoft.com/office/powerpoint/2010/main" val="100119563"/>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12eb69f22c2_0_0"/>
          <p:cNvSpPr/>
          <p:nvPr/>
        </p:nvSpPr>
        <p:spPr>
          <a:xfrm>
            <a:off x="344400" y="2934875"/>
            <a:ext cx="6229200" cy="31296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12eb69f22c2_0_0"/>
          <p:cNvSpPr/>
          <p:nvPr/>
        </p:nvSpPr>
        <p:spPr>
          <a:xfrm>
            <a:off x="6016135" y="3486318"/>
            <a:ext cx="5510015" cy="2578157"/>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9" name="Google Shape;529;g12eb69f22c2_0_0"/>
          <p:cNvSpPr txBox="1"/>
          <p:nvPr/>
        </p:nvSpPr>
        <p:spPr>
          <a:xfrm>
            <a:off x="500930" y="360230"/>
            <a:ext cx="8945073" cy="1286363"/>
          </a:xfrm>
          <a:prstGeom prst="rect">
            <a:avLst/>
          </a:prstGeom>
          <a:noFill/>
          <a:ln>
            <a:noFill/>
          </a:ln>
        </p:spPr>
        <p:txBody>
          <a:bodyPr spcFirstLastPara="1" wrap="square" lIns="0" tIns="12050" rIns="0" bIns="0" anchor="t" anchorCtr="0">
            <a:spAutoFit/>
          </a:bodyPr>
          <a:lstStyle/>
          <a:p>
            <a:pPr marL="12700" marR="5080" lvl="0" indent="0" algn="l" rtl="0">
              <a:lnSpc>
                <a:spcPct val="114999"/>
              </a:lnSpc>
              <a:spcBef>
                <a:spcPts val="0"/>
              </a:spcBef>
              <a:spcAft>
                <a:spcPts val="0"/>
              </a:spcAft>
              <a:buClr>
                <a:srgbClr val="000000"/>
              </a:buClr>
              <a:buSzPts val="3200"/>
              <a:buFont typeface="Arial"/>
              <a:buNone/>
            </a:pPr>
            <a:r>
              <a:rPr lang="en-US" sz="4000" b="1" dirty="0" smtClean="0">
                <a:solidFill>
                  <a:schemeClr val="dk2"/>
                </a:solidFill>
                <a:latin typeface="Calibri"/>
                <a:ea typeface="Calibri"/>
                <a:cs typeface="Calibri"/>
                <a:sym typeface="Calibri"/>
              </a:rPr>
              <a:t>6. </a:t>
            </a:r>
            <a:r>
              <a:rPr lang="en-US" sz="4000" b="1" dirty="0" err="1" smtClean="0">
                <a:solidFill>
                  <a:schemeClr val="dk2"/>
                </a:solidFill>
                <a:latin typeface="Calibri"/>
                <a:ea typeface="Calibri"/>
                <a:cs typeface="Calibri"/>
                <a:sym typeface="Calibri"/>
              </a:rPr>
              <a:t>Relacions</a:t>
            </a:r>
            <a:r>
              <a:rPr lang="en-US" sz="4000" b="1" dirty="0" smtClean="0">
                <a:solidFill>
                  <a:schemeClr val="dk2"/>
                </a:solidFill>
                <a:latin typeface="Calibri"/>
                <a:ea typeface="Calibri"/>
                <a:cs typeface="Calibri"/>
                <a:sym typeface="Calibri"/>
              </a:rPr>
              <a:t> </a:t>
            </a:r>
            <a:r>
              <a:rPr lang="en-US" sz="4000" b="1" dirty="0" err="1" smtClean="0">
                <a:solidFill>
                  <a:schemeClr val="dk2"/>
                </a:solidFill>
                <a:latin typeface="Calibri"/>
                <a:ea typeface="Calibri"/>
                <a:cs typeface="Calibri"/>
                <a:sym typeface="Calibri"/>
              </a:rPr>
              <a:t>Institucionals</a:t>
            </a:r>
            <a:endParaRPr lang="en-US" sz="4000" b="1" dirty="0" smtClean="0">
              <a:solidFill>
                <a:schemeClr val="dk2"/>
              </a:solidFill>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3200"/>
              <a:buFont typeface="Arial"/>
              <a:buNone/>
            </a:pPr>
            <a:r>
              <a:rPr lang="en-US" sz="3200" b="1" dirty="0" err="1" smtClean="0">
                <a:solidFill>
                  <a:schemeClr val="dk2"/>
                </a:solidFill>
                <a:latin typeface="Calibri"/>
                <a:ea typeface="Calibri"/>
                <a:cs typeface="Calibri"/>
                <a:sym typeface="Calibri"/>
              </a:rPr>
              <a:t>Comissió</a:t>
            </a:r>
            <a:r>
              <a:rPr lang="en-US" sz="3200" b="1" dirty="0" smtClean="0">
                <a:solidFill>
                  <a:schemeClr val="dk2"/>
                </a:solidFill>
                <a:latin typeface="Calibri"/>
                <a:ea typeface="Calibri"/>
                <a:cs typeface="Calibri"/>
                <a:sym typeface="Calibri"/>
              </a:rPr>
              <a:t> BUS </a:t>
            </a:r>
            <a:r>
              <a:rPr lang="en-US" sz="3200" b="1" dirty="0" err="1" smtClean="0">
                <a:solidFill>
                  <a:schemeClr val="dk2"/>
                </a:solidFill>
                <a:latin typeface="Calibri"/>
                <a:ea typeface="Calibri"/>
                <a:cs typeface="Calibri"/>
                <a:sym typeface="Calibri"/>
              </a:rPr>
              <a:t>Metropolità</a:t>
            </a:r>
            <a:r>
              <a:rPr lang="en-US" sz="3200" b="1" dirty="0" smtClean="0">
                <a:solidFill>
                  <a:schemeClr val="dk2"/>
                </a:solidFill>
                <a:latin typeface="Calibri"/>
                <a:ea typeface="Calibri"/>
                <a:cs typeface="Calibri"/>
                <a:sym typeface="Calibri"/>
              </a:rPr>
              <a:t> AMB</a:t>
            </a:r>
            <a:endParaRPr sz="3200" b="1" i="0" u="none" strike="noStrike" cap="none" dirty="0">
              <a:solidFill>
                <a:schemeClr val="dk2"/>
              </a:solidFill>
              <a:latin typeface="Calibri"/>
              <a:ea typeface="Calibri"/>
              <a:cs typeface="Calibri"/>
              <a:sym typeface="Calibri"/>
            </a:endParaRPr>
          </a:p>
        </p:txBody>
      </p:sp>
      <p:sp>
        <p:nvSpPr>
          <p:cNvPr id="530" name="Google Shape;530;g12eb69f22c2_0_0"/>
          <p:cNvSpPr txBox="1"/>
          <p:nvPr/>
        </p:nvSpPr>
        <p:spPr>
          <a:xfrm>
            <a:off x="575775" y="2123125"/>
            <a:ext cx="5308800" cy="4914279"/>
          </a:xfrm>
          <a:prstGeom prst="rect">
            <a:avLst/>
          </a:prstGeom>
          <a:noFill/>
          <a:ln>
            <a:noFill/>
          </a:ln>
        </p:spPr>
        <p:txBody>
          <a:bodyPr spcFirstLastPara="1" wrap="square" lIns="0" tIns="12050" rIns="0" bIns="0" anchor="t" anchorCtr="0">
            <a:spAutoFit/>
          </a:bodyPr>
          <a:lstStyle/>
          <a:p>
            <a:pPr marL="12700" marR="5080" lvl="0" indent="0" algn="l" rtl="0">
              <a:lnSpc>
                <a:spcPct val="114999"/>
              </a:lnSpc>
              <a:spcBef>
                <a:spcPts val="0"/>
              </a:spcBef>
              <a:spcAft>
                <a:spcPts val="0"/>
              </a:spcAft>
              <a:buClr>
                <a:srgbClr val="000000"/>
              </a:buClr>
              <a:buSzPts val="2400"/>
              <a:buFont typeface="Arial"/>
              <a:buNone/>
            </a:pPr>
            <a:r>
              <a:rPr lang="en-US" sz="2000" dirty="0" smtClean="0">
                <a:latin typeface="Calibri"/>
                <a:ea typeface="Calibri"/>
                <a:cs typeface="Calibri"/>
                <a:sym typeface="Calibri"/>
              </a:rPr>
              <a:t>La </a:t>
            </a:r>
            <a:r>
              <a:rPr lang="en-US" sz="2000" dirty="0" err="1" smtClean="0">
                <a:latin typeface="Calibri"/>
                <a:ea typeface="Calibri"/>
                <a:cs typeface="Calibri"/>
                <a:sym typeface="Calibri"/>
              </a:rPr>
              <a:t>infinitat</a:t>
            </a:r>
            <a:r>
              <a:rPr lang="en-US" sz="2000" dirty="0" smtClean="0">
                <a:latin typeface="Calibri"/>
                <a:ea typeface="Calibri"/>
                <a:cs typeface="Calibri"/>
                <a:sym typeface="Calibri"/>
              </a:rPr>
              <a:t> de </a:t>
            </a:r>
            <a:r>
              <a:rPr lang="en-US" sz="2000" dirty="0" err="1" smtClean="0">
                <a:latin typeface="Calibri"/>
                <a:ea typeface="Calibri"/>
                <a:cs typeface="Calibri"/>
                <a:sym typeface="Calibri"/>
              </a:rPr>
              <a:t>queixes</a:t>
            </a:r>
            <a:r>
              <a:rPr lang="en-US" sz="2000" dirty="0" smtClean="0">
                <a:latin typeface="Calibri"/>
                <a:ea typeface="Calibri"/>
                <a:cs typeface="Calibri"/>
                <a:sym typeface="Calibri"/>
              </a:rPr>
              <a:t> que ha rebut COCEMFE Barcelona </a:t>
            </a:r>
            <a:r>
              <a:rPr lang="en-US" sz="2000" dirty="0" err="1" smtClean="0">
                <a:latin typeface="Calibri"/>
                <a:ea typeface="Calibri"/>
                <a:cs typeface="Calibri"/>
                <a:sym typeface="Calibri"/>
              </a:rPr>
              <a:t>sobre</a:t>
            </a:r>
            <a:r>
              <a:rPr lang="en-US" sz="2000" dirty="0" smtClean="0">
                <a:latin typeface="Calibri"/>
                <a:ea typeface="Calibri"/>
                <a:cs typeface="Calibri"/>
                <a:sym typeface="Calibri"/>
              </a:rPr>
              <a:t> la no </a:t>
            </a:r>
            <a:r>
              <a:rPr lang="en-US" sz="2000" dirty="0" err="1" smtClean="0">
                <a:latin typeface="Calibri"/>
                <a:ea typeface="Calibri"/>
                <a:cs typeface="Calibri"/>
                <a:sym typeface="Calibri"/>
              </a:rPr>
              <a:t>accessibilitat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averies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estat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dels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busos</a:t>
            </a:r>
            <a:r>
              <a:rPr lang="en-US" sz="2000" dirty="0" smtClean="0">
                <a:latin typeface="Calibri"/>
                <a:ea typeface="Calibri"/>
                <a:cs typeface="Calibri"/>
                <a:sym typeface="Calibri"/>
              </a:rPr>
              <a:t> metropolitans (</a:t>
            </a:r>
            <a:r>
              <a:rPr lang="en-US" sz="2000" dirty="0" err="1" smtClean="0">
                <a:latin typeface="Calibri"/>
                <a:ea typeface="Calibri"/>
                <a:cs typeface="Calibri"/>
                <a:sym typeface="Calibri"/>
              </a:rPr>
              <a:t>Avanza</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TUSGSAL) </a:t>
            </a:r>
            <a:r>
              <a:rPr lang="en-US" sz="2000" dirty="0" err="1" smtClean="0">
                <a:latin typeface="Calibri"/>
                <a:ea typeface="Calibri"/>
                <a:cs typeface="Calibri"/>
                <a:sym typeface="Calibri"/>
              </a:rPr>
              <a:t>ens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han</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portat</a:t>
            </a:r>
            <a:r>
              <a:rPr lang="en-US" sz="2000" dirty="0" smtClean="0">
                <a:latin typeface="Calibri"/>
                <a:ea typeface="Calibri"/>
                <a:cs typeface="Calibri"/>
                <a:sym typeface="Calibri"/>
              </a:rPr>
              <a:t> a </a:t>
            </a:r>
            <a:r>
              <a:rPr lang="en-US" sz="2000" dirty="0" err="1" smtClean="0">
                <a:latin typeface="Calibri"/>
                <a:ea typeface="Calibri"/>
                <a:cs typeface="Calibri"/>
                <a:sym typeface="Calibri"/>
              </a:rPr>
              <a:t>crear</a:t>
            </a:r>
            <a:r>
              <a:rPr lang="en-US" sz="2000" dirty="0" smtClean="0">
                <a:latin typeface="Calibri"/>
                <a:ea typeface="Calibri"/>
                <a:cs typeface="Calibri"/>
                <a:sym typeface="Calibri"/>
              </a:rPr>
              <a:t> la </a:t>
            </a:r>
            <a:r>
              <a:rPr lang="en-US" sz="2000" dirty="0" err="1" smtClean="0">
                <a:latin typeface="Calibri"/>
                <a:ea typeface="Calibri"/>
                <a:cs typeface="Calibri"/>
                <a:sym typeface="Calibri"/>
              </a:rPr>
              <a:t>Comissió</a:t>
            </a:r>
            <a:r>
              <a:rPr lang="en-US" sz="2000" dirty="0" smtClean="0">
                <a:latin typeface="Calibri"/>
                <a:ea typeface="Calibri"/>
                <a:cs typeface="Calibri"/>
                <a:sym typeface="Calibri"/>
              </a:rPr>
              <a:t> Bus </a:t>
            </a:r>
            <a:r>
              <a:rPr lang="en-US" sz="2000" dirty="0" err="1" smtClean="0">
                <a:latin typeface="Calibri"/>
                <a:ea typeface="Calibri"/>
                <a:cs typeface="Calibri"/>
                <a:sym typeface="Calibri"/>
              </a:rPr>
              <a:t>Metropolità</a:t>
            </a:r>
            <a:r>
              <a:rPr lang="en-US" sz="2000" dirty="0" smtClean="0">
                <a:latin typeface="Calibri"/>
                <a:ea typeface="Calibri"/>
                <a:cs typeface="Calibri"/>
                <a:sym typeface="Calibri"/>
              </a:rPr>
              <a:t> que </a:t>
            </a:r>
            <a:r>
              <a:rPr lang="en-US" sz="2000" dirty="0" err="1" smtClean="0">
                <a:latin typeface="Calibri"/>
                <a:ea typeface="Calibri"/>
                <a:cs typeface="Calibri"/>
                <a:sym typeface="Calibri"/>
              </a:rPr>
              <a:t>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reuneix</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periòdicament</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amb</a:t>
            </a:r>
            <a:r>
              <a:rPr lang="en-US" sz="2000" dirty="0" smtClean="0">
                <a:latin typeface="Calibri"/>
                <a:ea typeface="Calibri"/>
                <a:cs typeface="Calibri"/>
                <a:sym typeface="Calibri"/>
              </a:rPr>
              <a:t> el Director de </a:t>
            </a:r>
            <a:r>
              <a:rPr lang="en-US" sz="2000" dirty="0" err="1" smtClean="0">
                <a:latin typeface="Calibri"/>
                <a:ea typeface="Calibri"/>
                <a:cs typeface="Calibri"/>
                <a:sym typeface="Calibri"/>
              </a:rPr>
              <a:t>Mobilitat</a:t>
            </a:r>
            <a:r>
              <a:rPr lang="en-US" sz="2000" dirty="0" smtClean="0">
                <a:latin typeface="Calibri"/>
                <a:ea typeface="Calibri"/>
                <a:cs typeface="Calibri"/>
                <a:sym typeface="Calibri"/>
              </a:rPr>
              <a:t> de </a:t>
            </a:r>
            <a:r>
              <a:rPr lang="en-US" sz="2000" dirty="0" err="1" smtClean="0">
                <a:latin typeface="Calibri"/>
                <a:ea typeface="Calibri"/>
                <a:cs typeface="Calibri"/>
                <a:sym typeface="Calibri"/>
              </a:rPr>
              <a:t>l’AMB</a:t>
            </a:r>
            <a:r>
              <a:rPr lang="en-US" sz="2000" dirty="0" smtClean="0">
                <a:latin typeface="Calibri"/>
                <a:ea typeface="Calibri"/>
                <a:cs typeface="Calibri"/>
                <a:sym typeface="Calibri"/>
              </a:rPr>
              <a:t>, Joan </a:t>
            </a:r>
            <a:r>
              <a:rPr lang="en-US" sz="2000" dirty="0" err="1" smtClean="0">
                <a:latin typeface="Calibri"/>
                <a:ea typeface="Calibri"/>
                <a:cs typeface="Calibri"/>
                <a:sym typeface="Calibri"/>
              </a:rPr>
              <a:t>M.Bigas</a:t>
            </a:r>
            <a:r>
              <a:rPr lang="en-US" sz="2000" dirty="0" smtClean="0">
                <a:latin typeface="Calibri"/>
                <a:ea typeface="Calibri"/>
                <a:cs typeface="Calibri"/>
                <a:sym typeface="Calibri"/>
              </a:rPr>
              <a:t>.</a:t>
            </a:r>
          </a:p>
          <a:p>
            <a:pPr marL="12700" marR="5080" lvl="0" indent="0" algn="l" rtl="0">
              <a:lnSpc>
                <a:spcPct val="114999"/>
              </a:lnSpc>
              <a:spcBef>
                <a:spcPts val="0"/>
              </a:spcBef>
              <a:spcAft>
                <a:spcPts val="0"/>
              </a:spcAft>
              <a:buClr>
                <a:srgbClr val="000000"/>
              </a:buClr>
              <a:buSzPts val="2400"/>
              <a:buFont typeface="Arial"/>
              <a:buNone/>
            </a:pPr>
            <a:endParaRPr lang="en-US" sz="2000" dirty="0">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2400"/>
              <a:buFont typeface="Arial"/>
              <a:buNone/>
            </a:pPr>
            <a:r>
              <a:rPr lang="en-US" sz="2000" b="1" u="sng" dirty="0" err="1" smtClean="0">
                <a:latin typeface="Calibri"/>
                <a:ea typeface="Calibri"/>
                <a:cs typeface="Calibri"/>
                <a:sym typeface="Calibri"/>
              </a:rPr>
              <a:t>Integrants</a:t>
            </a:r>
            <a:r>
              <a:rPr lang="en-US" sz="2000" b="1" dirty="0">
                <a:latin typeface="Calibri"/>
                <a:ea typeface="Calibri"/>
                <a:cs typeface="Calibri"/>
                <a:sym typeface="Calibri"/>
              </a:rPr>
              <a:t>: </a:t>
            </a:r>
            <a:r>
              <a:rPr lang="en-US" sz="1900" b="1" dirty="0" err="1">
                <a:latin typeface="Calibri"/>
                <a:ea typeface="Calibri"/>
                <a:cs typeface="Calibri"/>
                <a:sym typeface="Calibri"/>
              </a:rPr>
              <a:t>Javi</a:t>
            </a:r>
            <a:r>
              <a:rPr lang="en-US" sz="1900" b="1" dirty="0">
                <a:latin typeface="Calibri"/>
                <a:ea typeface="Calibri"/>
                <a:cs typeface="Calibri"/>
                <a:sym typeface="Calibri"/>
              </a:rPr>
              <a:t> </a:t>
            </a:r>
            <a:r>
              <a:rPr lang="en-US" sz="1900" b="1" dirty="0" err="1">
                <a:latin typeface="Calibri"/>
                <a:ea typeface="Calibri"/>
                <a:cs typeface="Calibri"/>
                <a:sym typeface="Calibri"/>
              </a:rPr>
              <a:t>Rojano</a:t>
            </a:r>
            <a:r>
              <a:rPr lang="en-US" sz="1900" b="1" dirty="0">
                <a:latin typeface="Calibri"/>
                <a:ea typeface="Calibri"/>
                <a:cs typeface="Calibri"/>
                <a:sym typeface="Calibri"/>
              </a:rPr>
              <a:t> (CEMFIS), </a:t>
            </a:r>
            <a:r>
              <a:rPr lang="en-US" sz="1900" b="1" dirty="0" err="1">
                <a:latin typeface="Calibri"/>
                <a:ea typeface="Calibri"/>
                <a:cs typeface="Calibri"/>
                <a:sym typeface="Calibri"/>
              </a:rPr>
              <a:t>Àngel</a:t>
            </a:r>
            <a:r>
              <a:rPr lang="en-US" sz="1900" b="1" dirty="0">
                <a:latin typeface="Calibri"/>
                <a:ea typeface="Calibri"/>
                <a:cs typeface="Calibri"/>
                <a:sym typeface="Calibri"/>
              </a:rPr>
              <a:t> </a:t>
            </a:r>
            <a:r>
              <a:rPr lang="en-US" sz="1900" b="1" dirty="0" err="1" smtClean="0">
                <a:latin typeface="Calibri"/>
                <a:ea typeface="Calibri"/>
                <a:cs typeface="Calibri"/>
                <a:sym typeface="Calibri"/>
              </a:rPr>
              <a:t>Expósito</a:t>
            </a:r>
            <a:r>
              <a:rPr lang="en-US" sz="1900" b="1" dirty="0" smtClean="0">
                <a:latin typeface="Calibri"/>
                <a:ea typeface="Calibri"/>
                <a:cs typeface="Calibri"/>
                <a:sym typeface="Calibri"/>
              </a:rPr>
              <a:t> </a:t>
            </a:r>
            <a:r>
              <a:rPr lang="en-US" sz="1900" b="1" dirty="0" err="1">
                <a:latin typeface="Calibri"/>
                <a:ea typeface="Calibri"/>
                <a:cs typeface="Calibri"/>
                <a:sym typeface="Calibri"/>
              </a:rPr>
              <a:t>i</a:t>
            </a:r>
            <a:r>
              <a:rPr lang="en-US" sz="1900" b="1" dirty="0">
                <a:latin typeface="Calibri"/>
                <a:ea typeface="Calibri"/>
                <a:cs typeface="Calibri"/>
                <a:sym typeface="Calibri"/>
              </a:rPr>
              <a:t> Marisa </a:t>
            </a:r>
            <a:r>
              <a:rPr lang="en-US" sz="1900" b="1" dirty="0" err="1">
                <a:latin typeface="Calibri"/>
                <a:ea typeface="Calibri"/>
                <a:cs typeface="Calibri"/>
                <a:sym typeface="Calibri"/>
              </a:rPr>
              <a:t>Sangrà</a:t>
            </a:r>
            <a:r>
              <a:rPr lang="en-US" sz="1900" b="1" dirty="0">
                <a:latin typeface="Calibri"/>
                <a:ea typeface="Calibri"/>
                <a:cs typeface="Calibri"/>
                <a:sym typeface="Calibri"/>
              </a:rPr>
              <a:t> (NATSAL), Lorena Blanco (</a:t>
            </a:r>
            <a:r>
              <a:rPr lang="en-US" sz="1900" b="1" dirty="0" err="1">
                <a:latin typeface="Calibri"/>
                <a:ea typeface="Calibri"/>
                <a:cs typeface="Calibri"/>
                <a:sym typeface="Calibri"/>
              </a:rPr>
              <a:t>Amputats</a:t>
            </a:r>
            <a:r>
              <a:rPr lang="en-US" sz="1900" b="1" dirty="0">
                <a:latin typeface="Calibri"/>
                <a:ea typeface="Calibri"/>
                <a:cs typeface="Calibri"/>
                <a:sym typeface="Calibri"/>
              </a:rPr>
              <a:t> </a:t>
            </a:r>
            <a:r>
              <a:rPr lang="en-US" sz="1900" b="1" dirty="0" err="1">
                <a:latin typeface="Calibri"/>
                <a:ea typeface="Calibri"/>
                <a:cs typeface="Calibri"/>
                <a:sym typeface="Calibri"/>
              </a:rPr>
              <a:t>Sant</a:t>
            </a:r>
            <a:r>
              <a:rPr lang="en-US" sz="1900" b="1" dirty="0">
                <a:latin typeface="Calibri"/>
                <a:ea typeface="Calibri"/>
                <a:cs typeface="Calibri"/>
                <a:sym typeface="Calibri"/>
              </a:rPr>
              <a:t> Jordi), Toni Blanco (</a:t>
            </a:r>
            <a:r>
              <a:rPr lang="en-US" sz="1900" b="1" dirty="0" err="1">
                <a:latin typeface="Calibri"/>
                <a:ea typeface="Calibri"/>
                <a:cs typeface="Calibri"/>
                <a:sym typeface="Calibri"/>
              </a:rPr>
              <a:t>Direcció</a:t>
            </a:r>
            <a:r>
              <a:rPr lang="en-US" sz="1900" b="1" dirty="0">
                <a:latin typeface="Calibri"/>
                <a:ea typeface="Calibri"/>
                <a:cs typeface="Calibri"/>
                <a:sym typeface="Calibri"/>
              </a:rPr>
              <a:t> COCEMFE Barcelona</a:t>
            </a:r>
            <a:r>
              <a:rPr lang="en-US" sz="1900" b="1" dirty="0" smtClean="0">
                <a:latin typeface="Calibri"/>
                <a:ea typeface="Calibri"/>
                <a:cs typeface="Calibri"/>
                <a:sym typeface="Calibri"/>
              </a:rPr>
              <a:t>)</a:t>
            </a:r>
            <a:endParaRPr lang="en-US" sz="2000" dirty="0" smtClean="0">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2400"/>
              <a:buFont typeface="Arial"/>
              <a:buNone/>
            </a:pPr>
            <a:endParaRPr lang="en-US" sz="2000" dirty="0">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2400"/>
              <a:buFont typeface="Arial"/>
              <a:buNone/>
            </a:pPr>
            <a:endParaRPr lang="en-US" sz="2000" dirty="0" smtClean="0">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2400"/>
              <a:buFont typeface="Arial"/>
              <a:buNone/>
            </a:pPr>
            <a:endParaRPr sz="2000" b="0" i="0" u="none" strike="noStrike" cap="none" dirty="0">
              <a:solidFill>
                <a:srgbClr val="000000"/>
              </a:solidFill>
              <a:latin typeface="Calibri"/>
              <a:ea typeface="Calibri"/>
              <a:cs typeface="Calibri"/>
              <a:sym typeface="Calibri"/>
            </a:endParaRPr>
          </a:p>
        </p:txBody>
      </p:sp>
      <p:sp>
        <p:nvSpPr>
          <p:cNvPr id="531" name="Google Shape;531;g12eb69f22c2_0_0"/>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32" name="Google Shape;532;g12eb69f22c2_0_0"/>
          <p:cNvSpPr txBox="1">
            <a:spLocks noGrp="1"/>
          </p:cNvSpPr>
          <p:nvPr>
            <p:ph type="ftr" idx="11"/>
          </p:nvPr>
        </p:nvSpPr>
        <p:spPr>
          <a:xfrm>
            <a:off x="5485901" y="6465225"/>
            <a:ext cx="13872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CAB</a:t>
            </a:r>
            <a:endParaRPr/>
          </a:p>
        </p:txBody>
      </p:sp>
      <p:sp>
        <p:nvSpPr>
          <p:cNvPr id="533" name="Google Shape;533;g12eb69f22c2_0_0"/>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45</a:t>
            </a:fld>
            <a:endParaRPr/>
          </a:p>
        </p:txBody>
      </p:sp>
      <p:sp>
        <p:nvSpPr>
          <p:cNvPr id="534" name="Google Shape;534;g12eb69f22c2_0_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6" name="Google Shape;536;g12eb69f22c2_0_0"/>
          <p:cNvPicPr preferRelativeResize="0"/>
          <p:nvPr/>
        </p:nvPicPr>
        <p:blipFill>
          <a:blip r:embed="rId3">
            <a:alphaModFix/>
          </a:blip>
          <a:stretch>
            <a:fillRect/>
          </a:stretch>
        </p:blipFill>
        <p:spPr>
          <a:xfrm>
            <a:off x="8981900" y="177175"/>
            <a:ext cx="2712730" cy="146497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575" y="2696069"/>
            <a:ext cx="5362575" cy="3238500"/>
          </a:xfrm>
          <a:prstGeom prst="rect">
            <a:avLst/>
          </a:prstGeom>
        </p:spPr>
      </p:pic>
    </p:spTree>
    <p:extLst>
      <p:ext uri="{BB962C8B-B14F-4D97-AF65-F5344CB8AC3E}">
        <p14:creationId xmlns:p14="http://schemas.microsoft.com/office/powerpoint/2010/main" val="9535548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526"/>
        <p:cNvGrpSpPr/>
        <p:nvPr/>
      </p:nvGrpSpPr>
      <p:grpSpPr>
        <a:xfrm>
          <a:off x="0" y="0"/>
          <a:ext cx="0" cy="0"/>
          <a:chOff x="0" y="0"/>
          <a:chExt cx="0" cy="0"/>
        </a:xfrm>
      </p:grpSpPr>
      <p:sp>
        <p:nvSpPr>
          <p:cNvPr id="527" name="Google Shape;527;g12eb69f22c2_0_0"/>
          <p:cNvSpPr/>
          <p:nvPr/>
        </p:nvSpPr>
        <p:spPr>
          <a:xfrm>
            <a:off x="344400" y="2934875"/>
            <a:ext cx="6229200" cy="31296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28" name="Google Shape;528;g12eb69f22c2_0_0"/>
          <p:cNvSpPr/>
          <p:nvPr/>
        </p:nvSpPr>
        <p:spPr>
          <a:xfrm>
            <a:off x="6071201" y="2215098"/>
            <a:ext cx="4829824" cy="3678865"/>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29" name="Google Shape;529;g12eb69f22c2_0_0"/>
          <p:cNvSpPr txBox="1"/>
          <p:nvPr/>
        </p:nvSpPr>
        <p:spPr>
          <a:xfrm>
            <a:off x="500930" y="360230"/>
            <a:ext cx="8945073" cy="1286363"/>
          </a:xfrm>
          <a:prstGeom prst="rect">
            <a:avLst/>
          </a:prstGeom>
          <a:noFill/>
          <a:ln>
            <a:noFill/>
          </a:ln>
        </p:spPr>
        <p:txBody>
          <a:bodyPr spcFirstLastPara="1" wrap="square" lIns="0" tIns="12050" rIns="0" bIns="0" anchor="t" anchorCtr="0">
            <a:spAutoFit/>
          </a:bodyPr>
          <a:lstStyle/>
          <a:p>
            <a:pPr marL="12700" marR="5080" lvl="0" indent="0" algn="l" rtl="0">
              <a:lnSpc>
                <a:spcPct val="114999"/>
              </a:lnSpc>
              <a:spcBef>
                <a:spcPts val="0"/>
              </a:spcBef>
              <a:spcAft>
                <a:spcPts val="0"/>
              </a:spcAft>
              <a:buClr>
                <a:srgbClr val="000000"/>
              </a:buClr>
              <a:buSzPts val="3200"/>
              <a:buFont typeface="Arial"/>
              <a:buNone/>
            </a:pPr>
            <a:r>
              <a:rPr lang="en-US" sz="4000" b="1" dirty="0" smtClean="0">
                <a:solidFill>
                  <a:schemeClr val="dk2"/>
                </a:solidFill>
                <a:latin typeface="Calibri"/>
                <a:ea typeface="Calibri"/>
                <a:cs typeface="Calibri"/>
                <a:sym typeface="Calibri"/>
              </a:rPr>
              <a:t>6. </a:t>
            </a:r>
            <a:r>
              <a:rPr lang="en-US" sz="4000" b="1" dirty="0" err="1" smtClean="0">
                <a:solidFill>
                  <a:schemeClr val="dk2"/>
                </a:solidFill>
                <a:latin typeface="Calibri"/>
                <a:ea typeface="Calibri"/>
                <a:cs typeface="Calibri"/>
                <a:sym typeface="Calibri"/>
              </a:rPr>
              <a:t>Relacions</a:t>
            </a:r>
            <a:r>
              <a:rPr lang="en-US" sz="4000" b="1" dirty="0" smtClean="0">
                <a:solidFill>
                  <a:schemeClr val="dk2"/>
                </a:solidFill>
                <a:latin typeface="Calibri"/>
                <a:ea typeface="Calibri"/>
                <a:cs typeface="Calibri"/>
                <a:sym typeface="Calibri"/>
              </a:rPr>
              <a:t> </a:t>
            </a:r>
            <a:r>
              <a:rPr lang="en-US" sz="4000" b="1" dirty="0" err="1" smtClean="0">
                <a:solidFill>
                  <a:schemeClr val="dk2"/>
                </a:solidFill>
                <a:latin typeface="Calibri"/>
                <a:ea typeface="Calibri"/>
                <a:cs typeface="Calibri"/>
                <a:sym typeface="Calibri"/>
              </a:rPr>
              <a:t>Institucionals</a:t>
            </a:r>
            <a:endParaRPr lang="en-US" sz="4000" b="1" dirty="0" smtClean="0">
              <a:solidFill>
                <a:schemeClr val="dk2"/>
              </a:solidFill>
              <a:latin typeface="Calibri"/>
              <a:ea typeface="Calibri"/>
              <a:cs typeface="Calibri"/>
              <a:sym typeface="Calibri"/>
            </a:endParaRPr>
          </a:p>
          <a:p>
            <a:pPr marL="12700" marR="5080" lvl="0" indent="0" algn="l" rtl="0">
              <a:lnSpc>
                <a:spcPct val="114999"/>
              </a:lnSpc>
              <a:spcBef>
                <a:spcPts val="0"/>
              </a:spcBef>
              <a:spcAft>
                <a:spcPts val="0"/>
              </a:spcAft>
              <a:buClr>
                <a:srgbClr val="000000"/>
              </a:buClr>
              <a:buSzPts val="3200"/>
              <a:buFont typeface="Arial"/>
              <a:buNone/>
            </a:pPr>
            <a:r>
              <a:rPr lang="en-US" sz="3200" b="1" dirty="0" err="1" smtClean="0">
                <a:solidFill>
                  <a:schemeClr val="dk2"/>
                </a:solidFill>
                <a:latin typeface="Calibri"/>
                <a:ea typeface="Calibri"/>
                <a:cs typeface="Calibri"/>
                <a:sym typeface="Calibri"/>
              </a:rPr>
              <a:t>Resum</a:t>
            </a:r>
            <a:endParaRPr sz="3200" b="1" i="0" u="none" strike="noStrike" cap="none" dirty="0">
              <a:solidFill>
                <a:schemeClr val="dk2"/>
              </a:solidFill>
              <a:latin typeface="Calibri"/>
              <a:ea typeface="Calibri"/>
              <a:cs typeface="Calibri"/>
              <a:sym typeface="Calibri"/>
            </a:endParaRPr>
          </a:p>
        </p:txBody>
      </p:sp>
      <p:sp>
        <p:nvSpPr>
          <p:cNvPr id="530" name="Google Shape;530;g12eb69f22c2_0_0"/>
          <p:cNvSpPr txBox="1"/>
          <p:nvPr/>
        </p:nvSpPr>
        <p:spPr>
          <a:xfrm>
            <a:off x="575775" y="2123125"/>
            <a:ext cx="5308800" cy="4259484"/>
          </a:xfrm>
          <a:prstGeom prst="rect">
            <a:avLst/>
          </a:prstGeom>
          <a:noFill/>
          <a:ln>
            <a:noFill/>
          </a:ln>
        </p:spPr>
        <p:txBody>
          <a:bodyPr spcFirstLastPara="1" wrap="square" lIns="0" tIns="12050" rIns="0" bIns="0" anchor="t" anchorCtr="0">
            <a:spAutoFit/>
          </a:bodyPr>
          <a:lstStyle/>
          <a:p>
            <a:pPr marL="469900" marR="5080" lvl="0" indent="-457200" algn="l" rtl="0">
              <a:lnSpc>
                <a:spcPct val="114999"/>
              </a:lnSpc>
              <a:spcBef>
                <a:spcPts val="0"/>
              </a:spcBef>
              <a:spcAft>
                <a:spcPts val="0"/>
              </a:spcAft>
              <a:buClr>
                <a:srgbClr val="000000"/>
              </a:buClr>
              <a:buSzPts val="2400"/>
              <a:buFont typeface="Arial"/>
              <a:buAutoNum type="arabicPeriod"/>
            </a:pPr>
            <a:r>
              <a:rPr lang="en-US" sz="2000" dirty="0" err="1" smtClean="0">
                <a:latin typeface="Calibri"/>
                <a:ea typeface="Calibri"/>
                <a:cs typeface="Calibri"/>
                <a:sym typeface="Calibri"/>
              </a:rPr>
              <a:t>Consell</a:t>
            </a:r>
            <a:r>
              <a:rPr lang="en-US" sz="2000" dirty="0" smtClean="0">
                <a:latin typeface="Calibri"/>
                <a:ea typeface="Calibri"/>
                <a:cs typeface="Calibri"/>
                <a:sym typeface="Calibri"/>
              </a:rPr>
              <a:t> de </a:t>
            </a:r>
            <a:r>
              <a:rPr lang="en-US" sz="2000" dirty="0" err="1" smtClean="0">
                <a:latin typeface="Calibri"/>
                <a:ea typeface="Calibri"/>
                <a:cs typeface="Calibri"/>
                <a:sym typeface="Calibri"/>
              </a:rPr>
              <a:t>Dones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Sants-Montjuïc</a:t>
            </a:r>
            <a:endParaRPr lang="en-US" sz="2000" dirty="0" smtClean="0">
              <a:latin typeface="Calibri"/>
              <a:ea typeface="Calibri"/>
              <a:cs typeface="Calibri"/>
              <a:sym typeface="Calibri"/>
            </a:endParaRP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dirty="0" err="1" smtClean="0">
                <a:latin typeface="Calibri"/>
                <a:ea typeface="Calibri"/>
                <a:cs typeface="Calibri"/>
                <a:sym typeface="Calibri"/>
              </a:rPr>
              <a:t>Consell</a:t>
            </a:r>
            <a:r>
              <a:rPr lang="en-US" sz="2000" dirty="0" smtClean="0">
                <a:latin typeface="Calibri"/>
                <a:ea typeface="Calibri"/>
                <a:cs typeface="Calibri"/>
                <a:sym typeface="Calibri"/>
              </a:rPr>
              <a:t> Municipal de </a:t>
            </a:r>
            <a:r>
              <a:rPr lang="en-US" sz="2000" dirty="0" err="1" smtClean="0">
                <a:latin typeface="Calibri"/>
                <a:ea typeface="Calibri"/>
                <a:cs typeface="Calibri"/>
                <a:sym typeface="Calibri"/>
              </a:rPr>
              <a:t>Dones</a:t>
            </a:r>
            <a:r>
              <a:rPr lang="en-US" sz="2000" dirty="0" smtClean="0">
                <a:latin typeface="Calibri"/>
                <a:ea typeface="Calibri"/>
                <a:cs typeface="Calibri"/>
                <a:sym typeface="Calibri"/>
              </a:rPr>
              <a:t> de </a:t>
            </a:r>
            <a:r>
              <a:rPr lang="en-US" sz="2000" dirty="0" err="1" smtClean="0">
                <a:latin typeface="Calibri"/>
                <a:ea typeface="Calibri"/>
                <a:cs typeface="Calibri"/>
                <a:sym typeface="Calibri"/>
              </a:rPr>
              <a:t>Castelldefels</a:t>
            </a:r>
            <a:endParaRPr lang="en-US" sz="2000" dirty="0" smtClean="0">
              <a:latin typeface="Calibri"/>
              <a:ea typeface="Calibri"/>
              <a:cs typeface="Calibri"/>
              <a:sym typeface="Calibri"/>
            </a:endParaRP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b="0" i="0" u="none" strike="noStrike" cap="none" dirty="0" err="1" smtClean="0">
                <a:solidFill>
                  <a:srgbClr val="000000"/>
                </a:solidFill>
                <a:latin typeface="Calibri"/>
                <a:ea typeface="Calibri"/>
                <a:cs typeface="Calibri"/>
                <a:sym typeface="Calibri"/>
              </a:rPr>
              <a:t>Consell</a:t>
            </a:r>
            <a:r>
              <a:rPr lang="en-US" sz="2000" b="0" i="0" u="none" strike="noStrike" cap="none" dirty="0" smtClean="0">
                <a:solidFill>
                  <a:srgbClr val="000000"/>
                </a:solidFill>
                <a:latin typeface="Calibri"/>
                <a:ea typeface="Calibri"/>
                <a:cs typeface="Calibri"/>
                <a:sym typeface="Calibri"/>
              </a:rPr>
              <a:t> de </a:t>
            </a:r>
            <a:r>
              <a:rPr lang="en-US" sz="2000" b="0" i="0" u="none" strike="noStrike" cap="none" dirty="0" err="1" smtClean="0">
                <a:solidFill>
                  <a:srgbClr val="000000"/>
                </a:solidFill>
                <a:latin typeface="Calibri"/>
                <a:ea typeface="Calibri"/>
                <a:cs typeface="Calibri"/>
                <a:sym typeface="Calibri"/>
              </a:rPr>
              <a:t>Persones</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amb</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Discapacitat</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Sants</a:t>
            </a:r>
            <a:r>
              <a:rPr lang="en-US" sz="2000" dirty="0" err="1" smtClean="0">
                <a:latin typeface="Calibri"/>
                <a:ea typeface="Calibri"/>
                <a:cs typeface="Calibri"/>
                <a:sym typeface="Calibri"/>
              </a:rPr>
              <a:t>-Montjuïc</a:t>
            </a:r>
            <a:endParaRPr lang="en-US" sz="2000" dirty="0" smtClean="0">
              <a:latin typeface="Calibri"/>
              <a:ea typeface="Calibri"/>
              <a:cs typeface="Calibri"/>
              <a:sym typeface="Calibri"/>
            </a:endParaRP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b="0" i="0" u="none" strike="noStrike" cap="none" dirty="0" err="1" smtClean="0">
                <a:solidFill>
                  <a:srgbClr val="000000"/>
                </a:solidFill>
                <a:latin typeface="Calibri"/>
                <a:ea typeface="Calibri"/>
                <a:cs typeface="Calibri"/>
                <a:sym typeface="Calibri"/>
              </a:rPr>
              <a:t>Institut</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Català</a:t>
            </a:r>
            <a:r>
              <a:rPr lang="en-US" sz="2000" b="0" i="0" u="none" strike="noStrike" cap="none" dirty="0" smtClean="0">
                <a:solidFill>
                  <a:srgbClr val="000000"/>
                </a:solidFill>
                <a:latin typeface="Calibri"/>
                <a:ea typeface="Calibri"/>
                <a:cs typeface="Calibri"/>
                <a:sym typeface="Calibri"/>
              </a:rPr>
              <a:t> de les </a:t>
            </a:r>
            <a:r>
              <a:rPr lang="en-US" sz="2000" b="0" i="0" u="none" strike="noStrike" cap="none" dirty="0" err="1" smtClean="0">
                <a:solidFill>
                  <a:srgbClr val="000000"/>
                </a:solidFill>
                <a:latin typeface="Calibri"/>
                <a:ea typeface="Calibri"/>
                <a:cs typeface="Calibri"/>
                <a:sym typeface="Calibri"/>
              </a:rPr>
              <a:t>Dones</a:t>
            </a:r>
            <a:endParaRPr lang="en-US" sz="2000" b="0" i="0" u="none" strike="noStrike" cap="none" dirty="0" smtClean="0">
              <a:solidFill>
                <a:srgbClr val="000000"/>
              </a:solidFill>
              <a:latin typeface="Calibri"/>
              <a:ea typeface="Calibri"/>
              <a:cs typeface="Calibri"/>
              <a:sym typeface="Calibri"/>
            </a:endParaRP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dirty="0" err="1" smtClean="0">
                <a:latin typeface="Calibri"/>
                <a:ea typeface="Calibri"/>
                <a:cs typeface="Calibri"/>
                <a:sym typeface="Calibri"/>
              </a:rPr>
              <a:t>Grup</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Dones</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Igualdad</a:t>
            </a:r>
            <a:r>
              <a:rPr lang="en-US" sz="2000" dirty="0" smtClean="0">
                <a:latin typeface="Calibri"/>
                <a:ea typeface="Calibri"/>
                <a:cs typeface="Calibri"/>
                <a:sym typeface="Calibri"/>
              </a:rPr>
              <a:t> COCEMFE Nacional</a:t>
            </a: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b="0" i="0" u="none" strike="noStrike" cap="none" dirty="0" err="1" smtClean="0">
                <a:solidFill>
                  <a:srgbClr val="000000"/>
                </a:solidFill>
                <a:latin typeface="Calibri"/>
                <a:ea typeface="Calibri"/>
                <a:cs typeface="Calibri"/>
                <a:sym typeface="Calibri"/>
              </a:rPr>
              <a:t>Grup</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Acción</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Violeta</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Inclusiva</a:t>
            </a:r>
            <a:endParaRPr lang="en-US" sz="2000" b="0" i="0" u="none" strike="noStrike" cap="none" dirty="0" smtClean="0">
              <a:solidFill>
                <a:srgbClr val="000000"/>
              </a:solidFill>
              <a:latin typeface="Calibri"/>
              <a:ea typeface="Calibri"/>
              <a:cs typeface="Calibri"/>
              <a:sym typeface="Calibri"/>
            </a:endParaRP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dirty="0" err="1" smtClean="0">
                <a:latin typeface="Calibri"/>
                <a:ea typeface="Calibri"/>
                <a:cs typeface="Calibri"/>
                <a:sym typeface="Calibri"/>
              </a:rPr>
              <a:t>Xarxa</a:t>
            </a:r>
            <a:r>
              <a:rPr lang="en-US" sz="2000" dirty="0" smtClean="0">
                <a:latin typeface="Calibri"/>
                <a:ea typeface="Calibri"/>
                <a:cs typeface="Calibri"/>
                <a:sym typeface="Calibri"/>
              </a:rPr>
              <a:t> XAVI</a:t>
            </a: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b="0" i="0" u="none" strike="noStrike" cap="none" dirty="0" err="1" smtClean="0">
                <a:solidFill>
                  <a:srgbClr val="000000"/>
                </a:solidFill>
                <a:latin typeface="Calibri"/>
                <a:ea typeface="Calibri"/>
                <a:cs typeface="Calibri"/>
                <a:sym typeface="Calibri"/>
              </a:rPr>
              <a:t>Taula</a:t>
            </a:r>
            <a:r>
              <a:rPr lang="en-US" sz="2000" b="0" i="0" u="none" strike="noStrike" cap="none" dirty="0" smtClean="0">
                <a:solidFill>
                  <a:srgbClr val="000000"/>
                </a:solidFill>
                <a:latin typeface="Calibri"/>
                <a:ea typeface="Calibri"/>
                <a:cs typeface="Calibri"/>
                <a:sym typeface="Calibri"/>
              </a:rPr>
              <a:t> de </a:t>
            </a:r>
            <a:r>
              <a:rPr lang="en-US" sz="2000" b="0" i="0" u="none" strike="noStrike" cap="none" dirty="0" err="1" smtClean="0">
                <a:solidFill>
                  <a:srgbClr val="000000"/>
                </a:solidFill>
                <a:latin typeface="Calibri"/>
                <a:ea typeface="Calibri"/>
                <a:cs typeface="Calibri"/>
                <a:sym typeface="Calibri"/>
              </a:rPr>
              <a:t>Salut</a:t>
            </a:r>
            <a:r>
              <a:rPr lang="en-US" sz="2000" b="0" i="0" u="none" strike="noStrike" cap="none" dirty="0" smtClean="0">
                <a:solidFill>
                  <a:srgbClr val="000000"/>
                </a:solidFill>
                <a:latin typeface="Calibri"/>
                <a:ea typeface="Calibri"/>
                <a:cs typeface="Calibri"/>
                <a:sym typeface="Calibri"/>
              </a:rPr>
              <a:t> Mental de </a:t>
            </a:r>
            <a:r>
              <a:rPr lang="en-US" sz="2000" b="0" i="0" u="none" strike="noStrike" cap="none" dirty="0" err="1" smtClean="0">
                <a:solidFill>
                  <a:srgbClr val="000000"/>
                </a:solidFill>
                <a:latin typeface="Calibri"/>
                <a:ea typeface="Calibri"/>
                <a:cs typeface="Calibri"/>
                <a:sym typeface="Calibri"/>
              </a:rPr>
              <a:t>Castelldefels</a:t>
            </a:r>
            <a:endParaRPr lang="en-US" sz="2000" b="0" i="0" u="none" strike="noStrike" cap="none" dirty="0" smtClean="0">
              <a:solidFill>
                <a:srgbClr val="000000"/>
              </a:solidFill>
              <a:latin typeface="Calibri"/>
              <a:ea typeface="Calibri"/>
              <a:cs typeface="Calibri"/>
              <a:sym typeface="Calibri"/>
            </a:endParaRP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dirty="0" err="1" smtClean="0">
                <a:latin typeface="Calibri"/>
                <a:ea typeface="Calibri"/>
                <a:cs typeface="Calibri"/>
                <a:sym typeface="Calibri"/>
              </a:rPr>
              <a:t>Taula</a:t>
            </a:r>
            <a:r>
              <a:rPr lang="en-US" sz="2000" dirty="0" smtClean="0">
                <a:latin typeface="Calibri"/>
                <a:ea typeface="Calibri"/>
                <a:cs typeface="Calibri"/>
                <a:sym typeface="Calibri"/>
              </a:rPr>
              <a:t> del </a:t>
            </a:r>
            <a:r>
              <a:rPr lang="en-US" sz="2000" dirty="0" err="1" smtClean="0">
                <a:latin typeface="Calibri"/>
                <a:ea typeface="Calibri"/>
                <a:cs typeface="Calibri"/>
                <a:sym typeface="Calibri"/>
              </a:rPr>
              <a:t>Consell</a:t>
            </a:r>
            <a:r>
              <a:rPr lang="en-US" sz="2000" dirty="0" smtClean="0">
                <a:latin typeface="Calibri"/>
                <a:ea typeface="Calibri"/>
                <a:cs typeface="Calibri"/>
                <a:sym typeface="Calibri"/>
              </a:rPr>
              <a:t> Nacional</a:t>
            </a: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dirty="0" err="1" smtClean="0">
                <a:latin typeface="Calibri"/>
                <a:ea typeface="Calibri"/>
                <a:cs typeface="Calibri"/>
                <a:sym typeface="Calibri"/>
              </a:rPr>
              <a:t>Comissió</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Accessibilitat</a:t>
            </a:r>
            <a:r>
              <a:rPr lang="en-US" sz="2000" dirty="0" smtClean="0">
                <a:latin typeface="Calibri"/>
                <a:ea typeface="Calibri"/>
                <a:cs typeface="Calibri"/>
                <a:sym typeface="Calibri"/>
              </a:rPr>
              <a:t> </a:t>
            </a:r>
            <a:r>
              <a:rPr lang="en-US" sz="2000" dirty="0" smtClean="0">
                <a:latin typeface="Calibri"/>
                <a:ea typeface="Calibri"/>
                <a:cs typeface="Calibri"/>
                <a:sym typeface="Calibri"/>
              </a:rPr>
              <a:t>COAC</a:t>
            </a:r>
          </a:p>
          <a:p>
            <a:pPr marL="469900" marR="5080" lvl="0" indent="-457200" algn="l" rtl="0">
              <a:lnSpc>
                <a:spcPct val="114999"/>
              </a:lnSpc>
              <a:spcBef>
                <a:spcPts val="0"/>
              </a:spcBef>
              <a:spcAft>
                <a:spcPts val="0"/>
              </a:spcAft>
              <a:buClr>
                <a:srgbClr val="000000"/>
              </a:buClr>
              <a:buSzPts val="2400"/>
              <a:buFont typeface="Arial"/>
              <a:buAutoNum type="arabicPeriod"/>
            </a:pPr>
            <a:r>
              <a:rPr lang="en-US" sz="2000" b="0" i="0" u="none" strike="noStrike" cap="none" dirty="0" smtClean="0">
                <a:solidFill>
                  <a:srgbClr val="000000"/>
                </a:solidFill>
                <a:latin typeface="Calibri"/>
                <a:ea typeface="Calibri"/>
                <a:cs typeface="Calibri"/>
                <a:sym typeface="Calibri"/>
              </a:rPr>
              <a:t>AMB </a:t>
            </a:r>
            <a:r>
              <a:rPr lang="en-US" sz="2000" b="0" i="0" u="none" strike="noStrike" cap="none" dirty="0" err="1" smtClean="0">
                <a:solidFill>
                  <a:srgbClr val="000000"/>
                </a:solidFill>
                <a:latin typeface="Calibri"/>
                <a:ea typeface="Calibri"/>
                <a:cs typeface="Calibri"/>
                <a:sym typeface="Calibri"/>
              </a:rPr>
              <a:t>Consell</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Mobilitat</a:t>
            </a:r>
            <a:r>
              <a:rPr lang="en-US" sz="2000" dirty="0">
                <a:latin typeface="Calibri"/>
                <a:ea typeface="Calibri"/>
                <a:cs typeface="Calibri"/>
                <a:sym typeface="Calibri"/>
              </a:rPr>
              <a:t>,</a:t>
            </a:r>
            <a:r>
              <a:rPr lang="en-US" sz="2000" b="0" i="0" u="none" strike="noStrike" cap="none" dirty="0" smtClean="0">
                <a:solidFill>
                  <a:srgbClr val="000000"/>
                </a:solidFill>
                <a:latin typeface="Calibri"/>
                <a:ea typeface="Calibri"/>
                <a:cs typeface="Calibri"/>
                <a:sym typeface="Calibri"/>
              </a:rPr>
              <a:t> </a:t>
            </a:r>
            <a:r>
              <a:rPr lang="en-US" sz="2000" b="0" i="0" u="none" strike="noStrike" cap="none" dirty="0" err="1" smtClean="0">
                <a:solidFill>
                  <a:srgbClr val="000000"/>
                </a:solidFill>
                <a:latin typeface="Calibri"/>
                <a:ea typeface="Calibri"/>
                <a:cs typeface="Calibri"/>
                <a:sym typeface="Calibri"/>
              </a:rPr>
              <a:t>Comissió</a:t>
            </a:r>
            <a:r>
              <a:rPr lang="en-US" sz="2000" b="0" i="0" u="none" strike="noStrike" cap="none" dirty="0" smtClean="0">
                <a:solidFill>
                  <a:srgbClr val="000000"/>
                </a:solidFill>
                <a:latin typeface="Calibri"/>
                <a:ea typeface="Calibri"/>
                <a:cs typeface="Calibri"/>
                <a:sym typeface="Calibri"/>
              </a:rPr>
              <a:t> Bus, Taxi</a:t>
            </a:r>
            <a:endParaRPr sz="2000" b="0" i="0" u="none" strike="noStrike" cap="none" dirty="0">
              <a:solidFill>
                <a:srgbClr val="000000"/>
              </a:solidFill>
              <a:latin typeface="Calibri"/>
              <a:ea typeface="Calibri"/>
              <a:cs typeface="Calibri"/>
              <a:sym typeface="Calibri"/>
            </a:endParaRPr>
          </a:p>
        </p:txBody>
      </p:sp>
      <p:sp>
        <p:nvSpPr>
          <p:cNvPr id="532" name="Google Shape;532;g12eb69f22c2_0_0"/>
          <p:cNvSpPr txBox="1">
            <a:spLocks noGrp="1"/>
          </p:cNvSpPr>
          <p:nvPr>
            <p:ph type="ftr" idx="11"/>
          </p:nvPr>
        </p:nvSpPr>
        <p:spPr>
          <a:xfrm>
            <a:off x="5485901" y="6465225"/>
            <a:ext cx="13872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CAB</a:t>
            </a:r>
            <a:endParaRPr/>
          </a:p>
        </p:txBody>
      </p:sp>
      <p:sp>
        <p:nvSpPr>
          <p:cNvPr id="533" name="Google Shape;533;g12eb69f22c2_0_0"/>
          <p:cNvSpPr txBox="1">
            <a:spLocks noGrp="1"/>
          </p:cNvSpPr>
          <p:nvPr>
            <p:ph type="sldNum" idx="12"/>
          </p:nvPr>
        </p:nvSpPr>
        <p:spPr>
          <a:xfrm>
            <a:off x="11068811" y="6465214"/>
            <a:ext cx="231900" cy="184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46</a:t>
            </a:fld>
            <a:endParaRPr/>
          </a:p>
        </p:txBody>
      </p:sp>
      <p:sp>
        <p:nvSpPr>
          <p:cNvPr id="534" name="Google Shape;534;g12eb69f22c2_0_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36" name="Google Shape;536;g12eb69f22c2_0_0"/>
          <p:cNvPicPr preferRelativeResize="0"/>
          <p:nvPr/>
        </p:nvPicPr>
        <p:blipFill>
          <a:blip r:embed="rId3">
            <a:alphaModFix/>
          </a:blip>
          <a:stretch>
            <a:fillRect/>
          </a:stretch>
        </p:blipFill>
        <p:spPr>
          <a:xfrm>
            <a:off x="8981900" y="177175"/>
            <a:ext cx="2712730" cy="1464974"/>
          </a:xfrm>
          <a:prstGeom prst="rect">
            <a:avLst/>
          </a:prstGeom>
          <a:noFill/>
          <a:ln>
            <a:noFill/>
          </a:ln>
        </p:spPr>
      </p:pic>
      <p:pic>
        <p:nvPicPr>
          <p:cNvPr id="2" name="Imagen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71201" y="2163731"/>
            <a:ext cx="4687486" cy="3515615"/>
          </a:xfrm>
          <a:prstGeom prst="rect">
            <a:avLst/>
          </a:prstGeom>
        </p:spPr>
      </p:pic>
    </p:spTree>
    <p:extLst>
      <p:ext uri="{BB962C8B-B14F-4D97-AF65-F5344CB8AC3E}">
        <p14:creationId xmlns:p14="http://schemas.microsoft.com/office/powerpoint/2010/main" val="1853896975"/>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2"/>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p32"/>
          <p:cNvPicPr preferRelativeResize="0"/>
          <p:nvPr/>
        </p:nvPicPr>
        <p:blipFill>
          <a:blip r:embed="rId3">
            <a:alphaModFix/>
          </a:blip>
          <a:stretch>
            <a:fillRect/>
          </a:stretch>
        </p:blipFill>
        <p:spPr>
          <a:xfrm>
            <a:off x="8981900" y="177175"/>
            <a:ext cx="2712730" cy="1464974"/>
          </a:xfrm>
          <a:prstGeom prst="rect">
            <a:avLst/>
          </a:prstGeom>
          <a:noFill/>
          <a:ln>
            <a:noFill/>
          </a:ln>
        </p:spPr>
      </p:pic>
      <p:sp>
        <p:nvSpPr>
          <p:cNvPr id="543" name="Google Shape;543;p32"/>
          <p:cNvSpPr txBox="1"/>
          <p:nvPr/>
        </p:nvSpPr>
        <p:spPr>
          <a:xfrm>
            <a:off x="750450" y="1392908"/>
            <a:ext cx="10944180" cy="4562767"/>
          </a:xfrm>
          <a:prstGeom prst="rect">
            <a:avLst/>
          </a:prstGeom>
          <a:noFill/>
          <a:ln>
            <a:noFill/>
          </a:ln>
        </p:spPr>
        <p:txBody>
          <a:bodyPr spcFirstLastPara="1" wrap="square" lIns="0" tIns="210800" rIns="0" bIns="0" anchor="t" anchorCtr="0">
            <a:spAutoFit/>
          </a:bodyPr>
          <a:lstStyle/>
          <a:p>
            <a:pPr marL="0" marR="0" lvl="0" indent="457200" algn="l" rtl="0">
              <a:lnSpc>
                <a:spcPct val="100000"/>
              </a:lnSpc>
              <a:spcBef>
                <a:spcPts val="0"/>
              </a:spcBef>
              <a:spcAft>
                <a:spcPts val="0"/>
              </a:spcAft>
              <a:buNone/>
            </a:pPr>
            <a:endParaRPr lang="es-ES" sz="3200" b="0" i="0" u="none" strike="noStrike" cap="none" dirty="0" smtClean="0">
              <a:solidFill>
                <a:srgbClr val="002060"/>
              </a:solidFill>
              <a:latin typeface="Calibri"/>
              <a:ea typeface="Calibri"/>
              <a:cs typeface="Calibri"/>
              <a:sym typeface="Calibri"/>
            </a:endParaRPr>
          </a:p>
          <a:p>
            <a:pPr marL="0" marR="0" lvl="0" indent="457200" algn="l" rtl="0">
              <a:lnSpc>
                <a:spcPct val="100000"/>
              </a:lnSpc>
              <a:spcBef>
                <a:spcPts val="0"/>
              </a:spcBef>
              <a:spcAft>
                <a:spcPts val="0"/>
              </a:spcAft>
              <a:buNone/>
            </a:pPr>
            <a:r>
              <a:rPr lang="en-US" sz="1600" b="0" i="0" u="none" strike="noStrike" cap="none" dirty="0" smtClean="0">
                <a:solidFill>
                  <a:srgbClr val="000000"/>
                </a:solidFill>
                <a:latin typeface="Calibri"/>
                <a:ea typeface="Calibri"/>
                <a:cs typeface="Calibri"/>
                <a:sym typeface="Calibri"/>
              </a:rPr>
              <a:t>MULLA'T </a:t>
            </a:r>
            <a:r>
              <a:rPr lang="en-US" sz="1600" b="0" i="0" u="none" strike="noStrike" cap="none" dirty="0">
                <a:solidFill>
                  <a:srgbClr val="000000"/>
                </a:solidFill>
                <a:latin typeface="Calibri"/>
                <a:ea typeface="Calibri"/>
                <a:cs typeface="Calibri"/>
                <a:sym typeface="Calibri"/>
              </a:rPr>
              <a:t>PER L'ESCLEROSI MÚLTIPLE</a:t>
            </a:r>
            <a:endParaRPr sz="16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1560"/>
              </a:spcBef>
              <a:spcAft>
                <a:spcPts val="0"/>
              </a:spcAft>
              <a:buNone/>
            </a:pPr>
            <a:r>
              <a:rPr lang="en-US" sz="1600" b="0" i="0" u="none" strike="noStrike" cap="none" dirty="0">
                <a:solidFill>
                  <a:srgbClr val="000000"/>
                </a:solidFill>
                <a:latin typeface="Calibri"/>
                <a:ea typeface="Calibri"/>
                <a:cs typeface="Calibri"/>
                <a:sym typeface="Calibri"/>
              </a:rPr>
              <a:t>POSA'T LA GORRA </a:t>
            </a:r>
            <a:r>
              <a:rPr lang="en-US" sz="1600" b="0" i="0" u="none" strike="noStrike" cap="none" dirty="0" smtClean="0">
                <a:solidFill>
                  <a:srgbClr val="000000"/>
                </a:solidFill>
                <a:latin typeface="Calibri"/>
                <a:ea typeface="Calibri"/>
                <a:cs typeface="Calibri"/>
                <a:sym typeface="Calibri"/>
              </a:rPr>
              <a:t>AFANOC</a:t>
            </a:r>
            <a:endParaRPr sz="1600" b="0" i="0" u="none" strike="noStrike" cap="none" dirty="0">
              <a:solidFill>
                <a:srgbClr val="000000"/>
              </a:solidFill>
              <a:latin typeface="Calibri"/>
              <a:ea typeface="Calibri"/>
              <a:cs typeface="Calibri"/>
              <a:sym typeface="Calibri"/>
            </a:endParaRPr>
          </a:p>
          <a:p>
            <a:pPr marL="0" marR="0" lvl="0" indent="457200" algn="l" rtl="0">
              <a:lnSpc>
                <a:spcPct val="100000"/>
              </a:lnSpc>
              <a:spcBef>
                <a:spcPts val="1560"/>
              </a:spcBef>
              <a:spcAft>
                <a:spcPts val="0"/>
              </a:spcAft>
              <a:buNone/>
            </a:pPr>
            <a:r>
              <a:rPr lang="en-US" sz="1600" b="0" i="0" u="none" strike="noStrike" cap="none" dirty="0" smtClean="0">
                <a:solidFill>
                  <a:srgbClr val="000000"/>
                </a:solidFill>
                <a:latin typeface="Calibri"/>
                <a:ea typeface="Calibri"/>
                <a:cs typeface="Calibri"/>
                <a:sym typeface="Calibri"/>
              </a:rPr>
              <a:t>8 MARÇ DIA </a:t>
            </a:r>
            <a:r>
              <a:rPr lang="en-US" sz="1600" b="0" i="0" u="none" strike="noStrike" cap="none" dirty="0">
                <a:solidFill>
                  <a:srgbClr val="000000"/>
                </a:solidFill>
                <a:latin typeface="Calibri"/>
                <a:ea typeface="Calibri"/>
                <a:cs typeface="Calibri"/>
                <a:sym typeface="Calibri"/>
              </a:rPr>
              <a:t>DE LA </a:t>
            </a:r>
            <a:r>
              <a:rPr lang="en-US" sz="1600" b="0" i="0" u="none" strike="noStrike" cap="none" dirty="0" smtClean="0">
                <a:solidFill>
                  <a:srgbClr val="000000"/>
                </a:solidFill>
                <a:latin typeface="Calibri"/>
                <a:ea typeface="Calibri"/>
                <a:cs typeface="Calibri"/>
                <a:sym typeface="Calibri"/>
              </a:rPr>
              <a:t>DONA</a:t>
            </a:r>
          </a:p>
          <a:p>
            <a:pPr marL="0" marR="0" lvl="0" indent="457200" algn="l" rtl="0">
              <a:lnSpc>
                <a:spcPct val="100000"/>
              </a:lnSpc>
              <a:spcBef>
                <a:spcPts val="1560"/>
              </a:spcBef>
              <a:spcAft>
                <a:spcPts val="0"/>
              </a:spcAft>
              <a:buNone/>
            </a:pPr>
            <a:r>
              <a:rPr lang="en-US" sz="1600" dirty="0" smtClean="0">
                <a:latin typeface="Calibri"/>
                <a:ea typeface="Calibri"/>
                <a:cs typeface="Calibri"/>
                <a:sym typeface="Calibri"/>
              </a:rPr>
              <a:t>25 N</a:t>
            </a:r>
            <a:endParaRPr lang="en-US" sz="1600" dirty="0" smtClean="0">
              <a:latin typeface="Calibri"/>
              <a:ea typeface="Calibri"/>
              <a:cs typeface="Calibri"/>
              <a:sym typeface="Calibri"/>
            </a:endParaRPr>
          </a:p>
          <a:p>
            <a:pPr lvl="0" indent="457200">
              <a:spcBef>
                <a:spcPts val="1565"/>
              </a:spcBef>
            </a:pPr>
            <a:r>
              <a:rPr lang="en-US" sz="1600" dirty="0" smtClean="0">
                <a:latin typeface="Calibri"/>
                <a:ea typeface="Calibri"/>
                <a:cs typeface="Calibri"/>
                <a:sym typeface="Calibri"/>
              </a:rPr>
              <a:t>NO DEJES QUE EL LUPUS GANE</a:t>
            </a:r>
            <a:r>
              <a:rPr lang="en-US" sz="1600" dirty="0" smtClean="0">
                <a:latin typeface="Calibri"/>
                <a:ea typeface="Calibri"/>
                <a:cs typeface="Calibri"/>
                <a:sym typeface="Calibri"/>
              </a:rPr>
              <a:t>. </a:t>
            </a:r>
            <a:r>
              <a:rPr lang="en-US" sz="1600" dirty="0" smtClean="0">
                <a:latin typeface="Calibri"/>
                <a:ea typeface="Calibri"/>
                <a:cs typeface="Calibri"/>
                <a:sym typeface="Calibri"/>
              </a:rPr>
              <a:t>DÍA MUNDIAL</a:t>
            </a:r>
          </a:p>
          <a:p>
            <a:pPr lvl="0" indent="457200">
              <a:spcBef>
                <a:spcPts val="1565"/>
              </a:spcBef>
            </a:pPr>
            <a:r>
              <a:rPr lang="en-US" sz="1600" dirty="0" smtClean="0">
                <a:latin typeface="Calibri"/>
                <a:ea typeface="Calibri"/>
                <a:cs typeface="Calibri"/>
                <a:sym typeface="Calibri"/>
              </a:rPr>
              <a:t>DEL LUPUS</a:t>
            </a:r>
            <a:endParaRPr lang="en-US" sz="1600" dirty="0" smtClean="0">
              <a:latin typeface="Calibri"/>
              <a:ea typeface="Calibri"/>
              <a:cs typeface="Calibri"/>
              <a:sym typeface="Calibri"/>
            </a:endParaRPr>
          </a:p>
          <a:p>
            <a:pPr lvl="0" indent="457200">
              <a:spcBef>
                <a:spcPts val="1565"/>
              </a:spcBef>
            </a:pPr>
            <a:r>
              <a:rPr lang="en-US" sz="1600" dirty="0" smtClean="0">
                <a:latin typeface="Calibri"/>
                <a:ea typeface="Calibri"/>
                <a:cs typeface="Calibri"/>
                <a:sym typeface="Calibri"/>
              </a:rPr>
              <a:t>DIA MUNDIAL DE LA FIBROMIÀLGIA, EM, SQM </a:t>
            </a:r>
            <a:r>
              <a:rPr lang="en-US" sz="1600" dirty="0" err="1" smtClean="0">
                <a:latin typeface="Calibri"/>
                <a:ea typeface="Calibri"/>
                <a:cs typeface="Calibri"/>
                <a:sym typeface="Calibri"/>
              </a:rPr>
              <a:t>i</a:t>
            </a:r>
            <a:r>
              <a:rPr lang="en-US" sz="1600" dirty="0" smtClean="0">
                <a:latin typeface="Calibri"/>
                <a:ea typeface="Calibri"/>
                <a:cs typeface="Calibri"/>
                <a:sym typeface="Calibri"/>
              </a:rPr>
              <a:t> </a:t>
            </a:r>
          </a:p>
          <a:p>
            <a:pPr lvl="0" indent="457200">
              <a:spcBef>
                <a:spcPts val="1565"/>
              </a:spcBef>
            </a:pPr>
            <a:r>
              <a:rPr lang="en-US" sz="1600" dirty="0" smtClean="0">
                <a:latin typeface="Calibri"/>
                <a:ea typeface="Calibri"/>
                <a:cs typeface="Calibri"/>
                <a:sym typeface="Calibri"/>
              </a:rPr>
              <a:t>SÍNDROME DE SENSIBILITZACIÓ </a:t>
            </a:r>
            <a:r>
              <a:rPr lang="en-US" sz="1600" dirty="0" smtClean="0">
                <a:latin typeface="Calibri"/>
                <a:ea typeface="Calibri"/>
                <a:cs typeface="Calibri"/>
                <a:sym typeface="Calibri"/>
              </a:rPr>
              <a:t>CENTRAL</a:t>
            </a:r>
          </a:p>
          <a:p>
            <a:pPr lvl="0" indent="457200">
              <a:spcBef>
                <a:spcPts val="1565"/>
              </a:spcBef>
            </a:pPr>
            <a:r>
              <a:rPr lang="en-US" sz="1600" b="1" dirty="0" smtClean="0">
                <a:solidFill>
                  <a:schemeClr val="accent2"/>
                </a:solidFill>
                <a:latin typeface="Calibri"/>
                <a:ea typeface="Calibri"/>
                <a:cs typeface="Calibri"/>
                <a:sym typeface="Calibri"/>
              </a:rPr>
              <a:t>… CALENDARI WEB</a:t>
            </a:r>
            <a:endParaRPr lang="en-US" sz="1600" b="1" dirty="0">
              <a:solidFill>
                <a:schemeClr val="accent2"/>
              </a:solidFill>
              <a:latin typeface="Calibri"/>
              <a:ea typeface="Calibri"/>
              <a:cs typeface="Calibri"/>
              <a:sym typeface="Calibri"/>
            </a:endParaRPr>
          </a:p>
        </p:txBody>
      </p:sp>
      <p:sp>
        <p:nvSpPr>
          <p:cNvPr id="544" name="Google Shape;544;p3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45" name="Google Shape;545;p3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Campanyes</a:t>
            </a:r>
            <a:endParaRPr/>
          </a:p>
        </p:txBody>
      </p:sp>
      <p:sp>
        <p:nvSpPr>
          <p:cNvPr id="546" name="Google Shape;546;p3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47</a:t>
            </a:fld>
            <a:endParaRPr/>
          </a:p>
        </p:txBody>
      </p:sp>
      <p:sp>
        <p:nvSpPr>
          <p:cNvPr id="547" name="Google Shape;547;p32"/>
          <p:cNvSpPr txBox="1">
            <a:spLocks noGrp="1"/>
          </p:cNvSpPr>
          <p:nvPr>
            <p:ph type="title"/>
          </p:nvPr>
        </p:nvSpPr>
        <p:spPr>
          <a:xfrm>
            <a:off x="592667" y="475233"/>
            <a:ext cx="8488499" cy="1336894"/>
          </a:xfrm>
          <a:prstGeom prst="rect">
            <a:avLst/>
          </a:prstGeom>
          <a:noFill/>
          <a:ln>
            <a:noFill/>
          </a:ln>
        </p:spPr>
        <p:txBody>
          <a:bodyPr spcFirstLastPara="1" wrap="square" lIns="0" tIns="13325" rIns="0" bIns="0" anchor="t" anchorCtr="0">
            <a:spAutoFit/>
          </a:bodyPr>
          <a:lstStyle/>
          <a:p>
            <a:pPr marL="12700"/>
            <a:r>
              <a:rPr lang="en-US" sz="4000" b="1" dirty="0" smtClean="0">
                <a:solidFill>
                  <a:schemeClr val="dk2"/>
                </a:solidFill>
              </a:rPr>
              <a:t>7. </a:t>
            </a:r>
            <a:r>
              <a:rPr lang="en-US" sz="4000" b="1" dirty="0" err="1" smtClean="0">
                <a:solidFill>
                  <a:schemeClr val="dk2"/>
                </a:solidFill>
              </a:rPr>
              <a:t>Comunicació</a:t>
            </a:r>
            <a:r>
              <a:rPr lang="en-US" sz="4000" b="1" dirty="0" smtClean="0">
                <a:solidFill>
                  <a:schemeClr val="dk2"/>
                </a:solidFill>
              </a:rPr>
              <a:t> </a:t>
            </a:r>
            <a:r>
              <a:rPr lang="en-US" sz="4000" b="1" dirty="0" err="1" smtClean="0">
                <a:solidFill>
                  <a:schemeClr val="dk2"/>
                </a:solidFill>
              </a:rPr>
              <a:t>i</a:t>
            </a:r>
            <a:r>
              <a:rPr lang="en-US" sz="4000" b="1" dirty="0" smtClean="0">
                <a:solidFill>
                  <a:schemeClr val="dk2"/>
                </a:solidFill>
              </a:rPr>
              <a:t> </a:t>
            </a:r>
            <a:r>
              <a:rPr lang="en-US" sz="4000" b="1" dirty="0" err="1" smtClean="0">
                <a:solidFill>
                  <a:schemeClr val="dk2"/>
                </a:solidFill>
              </a:rPr>
              <a:t>Incidència</a:t>
            </a:r>
            <a:r>
              <a:rPr lang="en-US" sz="4000" b="1" dirty="0" smtClean="0">
                <a:solidFill>
                  <a:schemeClr val="dk2"/>
                </a:solidFill>
              </a:rPr>
              <a:t> Social.</a:t>
            </a:r>
            <a:r>
              <a:rPr lang="en-US" sz="4600" b="1" dirty="0" smtClean="0">
                <a:solidFill>
                  <a:schemeClr val="dk2"/>
                </a:solidFill>
              </a:rPr>
              <a:t/>
            </a:r>
            <a:br>
              <a:rPr lang="en-US" sz="4600" b="1" dirty="0" smtClean="0">
                <a:solidFill>
                  <a:schemeClr val="dk2"/>
                </a:solidFill>
              </a:rPr>
            </a:br>
            <a:r>
              <a:rPr lang="en-US" sz="4600" b="1" dirty="0" smtClean="0">
                <a:solidFill>
                  <a:schemeClr val="dk2"/>
                </a:solidFill>
              </a:rPr>
              <a:t> </a:t>
            </a:r>
            <a:r>
              <a:rPr lang="en-US" sz="3200" b="1" dirty="0" err="1" smtClean="0">
                <a:solidFill>
                  <a:schemeClr val="dk2"/>
                </a:solidFill>
              </a:rPr>
              <a:t>Suport</a:t>
            </a:r>
            <a:r>
              <a:rPr lang="en-US" sz="3200" b="1" dirty="0">
                <a:solidFill>
                  <a:schemeClr val="dk2"/>
                </a:solidFill>
              </a:rPr>
              <a:t> </a:t>
            </a:r>
            <a:r>
              <a:rPr lang="en-US" sz="3200" b="1" dirty="0" err="1" smtClean="0">
                <a:solidFill>
                  <a:schemeClr val="dk2"/>
                </a:solidFill>
              </a:rPr>
              <a:t>entitats</a:t>
            </a:r>
            <a:r>
              <a:rPr lang="en-US" sz="3200" b="1" dirty="0" smtClean="0">
                <a:solidFill>
                  <a:schemeClr val="dk2"/>
                </a:solidFill>
              </a:rPr>
              <a:t> </a:t>
            </a:r>
            <a:r>
              <a:rPr lang="en-US" sz="3200" b="1" dirty="0" err="1" smtClean="0">
                <a:solidFill>
                  <a:schemeClr val="dk2"/>
                </a:solidFill>
              </a:rPr>
              <a:t>seguiment</a:t>
            </a:r>
            <a:r>
              <a:rPr lang="en-US" sz="3200" b="1" dirty="0" smtClean="0">
                <a:solidFill>
                  <a:schemeClr val="dk2"/>
                </a:solidFill>
              </a:rPr>
              <a:t> </a:t>
            </a:r>
            <a:r>
              <a:rPr lang="en-US" sz="3200" b="1" dirty="0" err="1" smtClean="0">
                <a:solidFill>
                  <a:schemeClr val="dk2"/>
                </a:solidFill>
              </a:rPr>
              <a:t>diades</a:t>
            </a:r>
            <a:endParaRPr sz="3200" b="1" dirty="0">
              <a:solidFill>
                <a:schemeClr val="dk2"/>
              </a:solidFill>
            </a:endParaRPr>
          </a:p>
        </p:txBody>
      </p:sp>
      <p:pic>
        <p:nvPicPr>
          <p:cNvPr id="548" name="Google Shape;548;p32"/>
          <p:cNvPicPr preferRelativeResize="0"/>
          <p:nvPr/>
        </p:nvPicPr>
        <p:blipFill rotWithShape="1">
          <a:blip r:embed="rId4">
            <a:alphaModFix/>
          </a:blip>
          <a:srcRect/>
          <a:stretch/>
        </p:blipFill>
        <p:spPr>
          <a:xfrm>
            <a:off x="9571531" y="1246802"/>
            <a:ext cx="1951602" cy="2582440"/>
          </a:xfrm>
          <a:prstGeom prst="rect">
            <a:avLst/>
          </a:prstGeom>
          <a:noFill/>
          <a:ln>
            <a:noFill/>
          </a:ln>
        </p:spPr>
      </p:pic>
      <p:pic>
        <p:nvPicPr>
          <p:cNvPr id="551" name="Google Shape;551;p32"/>
          <p:cNvPicPr preferRelativeResize="0"/>
          <p:nvPr/>
        </p:nvPicPr>
        <p:blipFill rotWithShape="1">
          <a:blip r:embed="rId5">
            <a:alphaModFix/>
          </a:blip>
          <a:srcRect l="34524" t="25610" r="29735" b="26571"/>
          <a:stretch/>
        </p:blipFill>
        <p:spPr>
          <a:xfrm>
            <a:off x="753343" y="3829241"/>
            <a:ext cx="436450" cy="328485"/>
          </a:xfrm>
          <a:prstGeom prst="rect">
            <a:avLst/>
          </a:prstGeom>
          <a:noFill/>
          <a:ln>
            <a:noFill/>
          </a:ln>
        </p:spPr>
      </p:pic>
      <p:pic>
        <p:nvPicPr>
          <p:cNvPr id="552" name="Google Shape;552;p32"/>
          <p:cNvPicPr preferRelativeResize="0"/>
          <p:nvPr/>
        </p:nvPicPr>
        <p:blipFill rotWithShape="1">
          <a:blip r:embed="rId5">
            <a:alphaModFix/>
          </a:blip>
          <a:srcRect l="34524" t="25610" r="29735" b="26571"/>
          <a:stretch/>
        </p:blipFill>
        <p:spPr>
          <a:xfrm>
            <a:off x="734026" y="2052594"/>
            <a:ext cx="436450" cy="328474"/>
          </a:xfrm>
          <a:prstGeom prst="rect">
            <a:avLst/>
          </a:prstGeom>
          <a:noFill/>
          <a:ln>
            <a:noFill/>
          </a:ln>
        </p:spPr>
      </p:pic>
      <p:pic>
        <p:nvPicPr>
          <p:cNvPr id="553" name="Google Shape;553;p32"/>
          <p:cNvPicPr preferRelativeResize="0"/>
          <p:nvPr/>
        </p:nvPicPr>
        <p:blipFill rotWithShape="1">
          <a:blip r:embed="rId5">
            <a:alphaModFix/>
          </a:blip>
          <a:srcRect l="34524" t="25610" r="29735" b="26571"/>
          <a:stretch/>
        </p:blipFill>
        <p:spPr>
          <a:xfrm>
            <a:off x="734026" y="2940261"/>
            <a:ext cx="436450" cy="328474"/>
          </a:xfrm>
          <a:prstGeom prst="rect">
            <a:avLst/>
          </a:prstGeom>
          <a:noFill/>
          <a:ln>
            <a:noFill/>
          </a:ln>
        </p:spPr>
      </p:pic>
      <p:pic>
        <p:nvPicPr>
          <p:cNvPr id="554" name="Google Shape;554;p32"/>
          <p:cNvPicPr preferRelativeResize="0"/>
          <p:nvPr/>
        </p:nvPicPr>
        <p:blipFill rotWithShape="1">
          <a:blip r:embed="rId5">
            <a:alphaModFix/>
          </a:blip>
          <a:srcRect l="34524" t="25610" r="29735" b="26571"/>
          <a:stretch/>
        </p:blipFill>
        <p:spPr>
          <a:xfrm>
            <a:off x="753343" y="3395159"/>
            <a:ext cx="436450" cy="328474"/>
          </a:xfrm>
          <a:prstGeom prst="rect">
            <a:avLst/>
          </a:prstGeom>
          <a:noFill/>
          <a:ln>
            <a:noFill/>
          </a:ln>
        </p:spPr>
      </p:pic>
      <p:pic>
        <p:nvPicPr>
          <p:cNvPr id="556" name="Google Shape;556;p32"/>
          <p:cNvPicPr preferRelativeResize="0"/>
          <p:nvPr/>
        </p:nvPicPr>
        <p:blipFill rotWithShape="1">
          <a:blip r:embed="rId5">
            <a:alphaModFix/>
          </a:blip>
          <a:srcRect l="34524" t="25610" r="29735" b="26571"/>
          <a:stretch/>
        </p:blipFill>
        <p:spPr>
          <a:xfrm>
            <a:off x="744954" y="2491029"/>
            <a:ext cx="436450" cy="328474"/>
          </a:xfrm>
          <a:prstGeom prst="rect">
            <a:avLst/>
          </a:prstGeom>
          <a:noFill/>
          <a:ln>
            <a:noFill/>
          </a:ln>
        </p:spPr>
      </p:pic>
      <p:pic>
        <p:nvPicPr>
          <p:cNvPr id="19" name="Google Shape;551;p32"/>
          <p:cNvPicPr preferRelativeResize="0"/>
          <p:nvPr/>
        </p:nvPicPr>
        <p:blipFill rotWithShape="1">
          <a:blip r:embed="rId5">
            <a:alphaModFix/>
          </a:blip>
          <a:srcRect l="34524" t="25610" r="29735" b="26571"/>
          <a:stretch/>
        </p:blipFill>
        <p:spPr>
          <a:xfrm>
            <a:off x="-417133" y="6390613"/>
            <a:ext cx="436450" cy="328485"/>
          </a:xfrm>
          <a:prstGeom prst="rect">
            <a:avLst/>
          </a:prstGeom>
          <a:noFill/>
          <a:ln>
            <a:noFill/>
          </a:ln>
        </p:spPr>
      </p:pic>
      <p:pic>
        <p:nvPicPr>
          <p:cNvPr id="21" name="Google Shape;552;p32"/>
          <p:cNvPicPr preferRelativeResize="0"/>
          <p:nvPr/>
        </p:nvPicPr>
        <p:blipFill rotWithShape="1">
          <a:blip r:embed="rId5">
            <a:alphaModFix/>
          </a:blip>
          <a:srcRect l="34524" t="25610" r="29735" b="26571"/>
          <a:stretch/>
        </p:blipFill>
        <p:spPr>
          <a:xfrm>
            <a:off x="744954" y="4746927"/>
            <a:ext cx="436450" cy="328474"/>
          </a:xfrm>
          <a:prstGeom prst="rect">
            <a:avLst/>
          </a:prstGeom>
          <a:noFill/>
          <a:ln>
            <a:noFill/>
          </a:ln>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13721" y="3893321"/>
            <a:ext cx="2712730" cy="2200536"/>
          </a:xfrm>
          <a:prstGeom prst="rect">
            <a:avLst/>
          </a:prstGeom>
        </p:spPr>
      </p:pic>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71091" y="3398793"/>
            <a:ext cx="2794819" cy="2500035"/>
          </a:xfrm>
          <a:prstGeom prst="rect">
            <a:avLst/>
          </a:prstGeom>
        </p:spPr>
      </p:pic>
      <p:pic>
        <p:nvPicPr>
          <p:cNvPr id="6" name="Imagen 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537261" y="1254726"/>
            <a:ext cx="2603284" cy="2005885"/>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2"/>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p32"/>
          <p:cNvPicPr preferRelativeResize="0"/>
          <p:nvPr/>
        </p:nvPicPr>
        <p:blipFill>
          <a:blip r:embed="rId3">
            <a:alphaModFix/>
          </a:blip>
          <a:stretch>
            <a:fillRect/>
          </a:stretch>
        </p:blipFill>
        <p:spPr>
          <a:xfrm>
            <a:off x="8981900" y="177175"/>
            <a:ext cx="2712730" cy="1464974"/>
          </a:xfrm>
          <a:prstGeom prst="rect">
            <a:avLst/>
          </a:prstGeom>
          <a:noFill/>
          <a:ln>
            <a:noFill/>
          </a:ln>
        </p:spPr>
      </p:pic>
      <p:sp>
        <p:nvSpPr>
          <p:cNvPr id="543" name="Google Shape;543;p32"/>
          <p:cNvSpPr txBox="1"/>
          <p:nvPr/>
        </p:nvSpPr>
        <p:spPr>
          <a:xfrm>
            <a:off x="623186" y="1350178"/>
            <a:ext cx="10944180" cy="4111362"/>
          </a:xfrm>
          <a:prstGeom prst="rect">
            <a:avLst/>
          </a:prstGeom>
          <a:noFill/>
          <a:ln>
            <a:noFill/>
          </a:ln>
        </p:spPr>
        <p:txBody>
          <a:bodyPr spcFirstLastPara="1" wrap="square" lIns="0" tIns="210800" rIns="0" bIns="0" anchor="t" anchorCtr="0">
            <a:spAutoFit/>
          </a:bodyPr>
          <a:lstStyle/>
          <a:p>
            <a:pPr marL="0" marR="0" lvl="0" indent="457200" algn="l" rtl="0">
              <a:lnSpc>
                <a:spcPct val="100000"/>
              </a:lnSpc>
              <a:spcBef>
                <a:spcPts val="0"/>
              </a:spcBef>
              <a:spcAft>
                <a:spcPts val="0"/>
              </a:spcAft>
              <a:buNone/>
            </a:pPr>
            <a:r>
              <a:rPr lang="es-ES" sz="2800" b="1" dirty="0" err="1">
                <a:solidFill>
                  <a:schemeClr val="bg2"/>
                </a:solidFill>
                <a:latin typeface="Calibri"/>
                <a:ea typeface="Calibri"/>
                <a:cs typeface="Calibri"/>
                <a:sym typeface="Calibri"/>
              </a:rPr>
              <a:t>C</a:t>
            </a:r>
            <a:r>
              <a:rPr lang="es-ES" sz="2800" b="1" i="0" u="none" strike="noStrike" cap="none" dirty="0" err="1" smtClean="0">
                <a:solidFill>
                  <a:schemeClr val="bg2"/>
                </a:solidFill>
                <a:latin typeface="Calibri"/>
                <a:ea typeface="Calibri"/>
                <a:cs typeface="Calibri"/>
                <a:sym typeface="Calibri"/>
              </a:rPr>
              <a:t>ampanyes</a:t>
            </a:r>
            <a:r>
              <a:rPr lang="es-ES" sz="2800" b="1" i="0" u="none" strike="noStrike" cap="none" dirty="0" smtClean="0">
                <a:solidFill>
                  <a:schemeClr val="bg2"/>
                </a:solidFill>
                <a:latin typeface="Calibri"/>
                <a:ea typeface="Calibri"/>
                <a:cs typeface="Calibri"/>
                <a:sym typeface="Calibri"/>
              </a:rPr>
              <a:t> </a:t>
            </a:r>
            <a:r>
              <a:rPr lang="es-ES" sz="2800" b="1" i="0" u="none" strike="noStrike" cap="none" dirty="0" err="1" smtClean="0">
                <a:solidFill>
                  <a:schemeClr val="bg2"/>
                </a:solidFill>
                <a:latin typeface="Calibri"/>
                <a:ea typeface="Calibri"/>
                <a:cs typeface="Calibri"/>
                <a:sym typeface="Calibri"/>
              </a:rPr>
              <a:t>comunicació</a:t>
            </a:r>
            <a:r>
              <a:rPr lang="es-ES" sz="3200" b="1" dirty="0">
                <a:solidFill>
                  <a:schemeClr val="bg2"/>
                </a:solidFill>
                <a:latin typeface="Calibri"/>
                <a:ea typeface="Calibri"/>
                <a:cs typeface="Calibri"/>
                <a:sym typeface="Calibri"/>
              </a:rPr>
              <a:t>:</a:t>
            </a:r>
            <a:endParaRPr lang="es-ES" sz="3200" b="1" i="0" u="none" strike="noStrike" cap="none" dirty="0">
              <a:solidFill>
                <a:schemeClr val="bg2"/>
              </a:solidFill>
              <a:latin typeface="Calibri"/>
              <a:ea typeface="Calibri"/>
              <a:cs typeface="Calibri"/>
              <a:sym typeface="Calibri"/>
            </a:endParaRPr>
          </a:p>
          <a:p>
            <a:pPr indent="457200">
              <a:spcBef>
                <a:spcPts val="1565"/>
              </a:spcBef>
            </a:pPr>
            <a:r>
              <a:rPr lang="en-US" sz="1800" b="1" dirty="0" smtClean="0">
                <a:latin typeface="Calibri"/>
                <a:ea typeface="Calibri"/>
                <a:cs typeface="Calibri"/>
                <a:sym typeface="Calibri"/>
              </a:rPr>
              <a:t>NO SÓC INVISIBLE – DISCAPACITAT </a:t>
            </a:r>
            <a:r>
              <a:rPr lang="en-US" sz="1800" b="1" dirty="0" smtClean="0">
                <a:latin typeface="Calibri"/>
                <a:ea typeface="Calibri"/>
                <a:cs typeface="Calibri"/>
                <a:sym typeface="Calibri"/>
              </a:rPr>
              <a:t>ORGÀNICA</a:t>
            </a:r>
          </a:p>
          <a:p>
            <a:pPr indent="457200">
              <a:spcBef>
                <a:spcPts val="1565"/>
              </a:spcBef>
            </a:pPr>
            <a:r>
              <a:rPr lang="en-US" sz="1800" b="1" dirty="0" smtClean="0">
                <a:latin typeface="Calibri"/>
                <a:ea typeface="Calibri"/>
                <a:cs typeface="Calibri"/>
                <a:sym typeface="Calibri"/>
              </a:rPr>
              <a:t>JUBILACIÓ ANTICIPADA</a:t>
            </a:r>
            <a:endParaRPr lang="en-US" sz="1800" b="1" dirty="0" smtClean="0">
              <a:latin typeface="Calibri"/>
              <a:ea typeface="Calibri"/>
              <a:cs typeface="Calibri"/>
              <a:sym typeface="Calibri"/>
            </a:endParaRPr>
          </a:p>
          <a:p>
            <a:pPr indent="457200">
              <a:spcBef>
                <a:spcPts val="1565"/>
              </a:spcBef>
            </a:pPr>
            <a:r>
              <a:rPr lang="en-US" sz="2800" b="1" dirty="0" err="1" smtClean="0">
                <a:solidFill>
                  <a:schemeClr val="bg2"/>
                </a:solidFill>
                <a:latin typeface="Calibri"/>
                <a:ea typeface="Calibri"/>
                <a:cs typeface="Calibri"/>
                <a:sym typeface="Calibri"/>
              </a:rPr>
              <a:t>Seguiment</a:t>
            </a:r>
            <a:r>
              <a:rPr lang="en-US" sz="2800" b="1" dirty="0" smtClean="0">
                <a:solidFill>
                  <a:schemeClr val="bg2"/>
                </a:solidFill>
                <a:latin typeface="Calibri"/>
                <a:ea typeface="Calibri"/>
                <a:cs typeface="Calibri"/>
                <a:sym typeface="Calibri"/>
              </a:rPr>
              <a:t> </a:t>
            </a:r>
            <a:r>
              <a:rPr lang="en-US" sz="2800" b="1" dirty="0" err="1" smtClean="0">
                <a:solidFill>
                  <a:schemeClr val="bg2"/>
                </a:solidFill>
                <a:latin typeface="Calibri"/>
                <a:ea typeface="Calibri"/>
                <a:cs typeface="Calibri"/>
                <a:sym typeface="Calibri"/>
              </a:rPr>
              <a:t>campanyes</a:t>
            </a:r>
            <a:r>
              <a:rPr lang="en-US" sz="2800" b="1" dirty="0" smtClean="0">
                <a:solidFill>
                  <a:schemeClr val="bg2"/>
                </a:solidFill>
                <a:latin typeface="Calibri"/>
                <a:ea typeface="Calibri"/>
                <a:cs typeface="Calibri"/>
                <a:sym typeface="Calibri"/>
              </a:rPr>
              <a:t>:</a:t>
            </a:r>
          </a:p>
          <a:p>
            <a:pPr marL="0" marR="0" lvl="0" indent="457200" algn="l" rtl="0">
              <a:lnSpc>
                <a:spcPct val="100000"/>
              </a:lnSpc>
              <a:spcBef>
                <a:spcPts val="1565"/>
              </a:spcBef>
              <a:spcAft>
                <a:spcPts val="0"/>
              </a:spcAft>
              <a:buNone/>
            </a:pPr>
            <a:r>
              <a:rPr lang="es-ES" sz="1600" b="0" i="0" u="none" strike="noStrike" cap="none" dirty="0" smtClean="0">
                <a:solidFill>
                  <a:srgbClr val="000000"/>
                </a:solidFill>
                <a:latin typeface="Calibri"/>
                <a:ea typeface="Calibri"/>
                <a:cs typeface="Calibri"/>
                <a:sym typeface="Calibri"/>
              </a:rPr>
              <a:t>DIA CONTRA LA VIOLÈNCIA ENVERS LES DONES 25 </a:t>
            </a:r>
            <a:r>
              <a:rPr lang="es-ES" sz="1600" dirty="0" smtClean="0">
                <a:latin typeface="Calibri"/>
                <a:ea typeface="Calibri"/>
                <a:cs typeface="Calibri"/>
                <a:sym typeface="Calibri"/>
              </a:rPr>
              <a:t>N</a:t>
            </a:r>
            <a:endParaRPr lang="es-ES" sz="1600" b="0" i="0" u="none" strike="noStrike" cap="none" dirty="0" smtClean="0">
              <a:solidFill>
                <a:srgbClr val="000000"/>
              </a:solidFill>
              <a:latin typeface="Calibri"/>
              <a:ea typeface="Calibri"/>
              <a:cs typeface="Calibri"/>
              <a:sym typeface="Calibri"/>
            </a:endParaRPr>
          </a:p>
          <a:p>
            <a:pPr marL="0" marR="0" lvl="0" indent="457200" algn="l" rtl="0">
              <a:lnSpc>
                <a:spcPct val="100000"/>
              </a:lnSpc>
              <a:spcBef>
                <a:spcPts val="1565"/>
              </a:spcBef>
              <a:spcAft>
                <a:spcPts val="0"/>
              </a:spcAft>
              <a:buNone/>
            </a:pPr>
            <a:r>
              <a:rPr lang="es-ES" sz="1600" dirty="0" smtClean="0">
                <a:latin typeface="Calibri"/>
                <a:ea typeface="Calibri"/>
                <a:cs typeface="Calibri"/>
                <a:sym typeface="Calibri"/>
              </a:rPr>
              <a:t>DIA </a:t>
            </a:r>
            <a:r>
              <a:rPr lang="es-ES" sz="1600" dirty="0">
                <a:latin typeface="Calibri"/>
                <a:ea typeface="Calibri"/>
                <a:cs typeface="Calibri"/>
                <a:sym typeface="Calibri"/>
              </a:rPr>
              <a:t>DEL </a:t>
            </a:r>
            <a:r>
              <a:rPr lang="es-ES" sz="1600" dirty="0" smtClean="0">
                <a:latin typeface="Calibri"/>
                <a:ea typeface="Calibri"/>
                <a:cs typeface="Calibri"/>
                <a:sym typeface="Calibri"/>
              </a:rPr>
              <a:t>VOLUNTARIAT</a:t>
            </a:r>
            <a:endParaRPr lang="es-ES" sz="1600" dirty="0">
              <a:latin typeface="Calibri"/>
              <a:ea typeface="Calibri"/>
              <a:cs typeface="Calibri"/>
              <a:sym typeface="Calibri"/>
            </a:endParaRPr>
          </a:p>
          <a:p>
            <a:pPr marL="0" marR="0" lvl="0" indent="457200" algn="l" rtl="0">
              <a:lnSpc>
                <a:spcPct val="100000"/>
              </a:lnSpc>
              <a:spcBef>
                <a:spcPts val="1565"/>
              </a:spcBef>
              <a:spcAft>
                <a:spcPts val="0"/>
              </a:spcAft>
              <a:buNone/>
            </a:pPr>
            <a:r>
              <a:rPr lang="en-US" sz="1600" b="0" i="0" u="none" strike="noStrike" cap="none" dirty="0" smtClean="0">
                <a:solidFill>
                  <a:srgbClr val="000000"/>
                </a:solidFill>
                <a:latin typeface="Calibri"/>
                <a:ea typeface="Calibri"/>
                <a:cs typeface="Calibri"/>
                <a:sym typeface="Calibri"/>
              </a:rPr>
              <a:t>DIA </a:t>
            </a:r>
            <a:r>
              <a:rPr lang="en-US" sz="1600" b="0" i="0" u="none" strike="noStrike" cap="none" dirty="0">
                <a:solidFill>
                  <a:srgbClr val="000000"/>
                </a:solidFill>
                <a:latin typeface="Calibri"/>
                <a:ea typeface="Calibri"/>
                <a:cs typeface="Calibri"/>
                <a:sym typeface="Calibri"/>
              </a:rPr>
              <a:t>INTERNACIONAL DE LES PERSONES AMB </a:t>
            </a:r>
            <a:endParaRPr lang="en-US" sz="1600" b="0" i="0" u="none" strike="noStrike" cap="none" dirty="0" smtClean="0">
              <a:solidFill>
                <a:srgbClr val="000000"/>
              </a:solidFill>
              <a:latin typeface="Calibri"/>
              <a:ea typeface="Calibri"/>
              <a:cs typeface="Calibri"/>
              <a:sym typeface="Calibri"/>
            </a:endParaRPr>
          </a:p>
          <a:p>
            <a:pPr marL="0" marR="0" lvl="0" indent="457200" algn="l" rtl="0">
              <a:lnSpc>
                <a:spcPct val="100000"/>
              </a:lnSpc>
              <a:spcBef>
                <a:spcPts val="1565"/>
              </a:spcBef>
              <a:spcAft>
                <a:spcPts val="0"/>
              </a:spcAft>
              <a:buNone/>
            </a:pPr>
            <a:r>
              <a:rPr lang="en-US" sz="1600" b="0" i="0" u="none" strike="noStrike" cap="none" dirty="0" smtClean="0">
                <a:solidFill>
                  <a:srgbClr val="000000"/>
                </a:solidFill>
                <a:latin typeface="Calibri"/>
                <a:ea typeface="Calibri"/>
                <a:cs typeface="Calibri"/>
                <a:sym typeface="Calibri"/>
              </a:rPr>
              <a:t>DISCAPACITAT</a:t>
            </a:r>
            <a:endParaRPr lang="en-US" sz="1600" b="0" i="0" u="none" strike="noStrike" cap="none" dirty="0">
              <a:solidFill>
                <a:srgbClr val="000000"/>
              </a:solidFill>
              <a:latin typeface="Calibri"/>
              <a:ea typeface="Calibri"/>
              <a:cs typeface="Calibri"/>
              <a:sym typeface="Calibri"/>
            </a:endParaRPr>
          </a:p>
        </p:txBody>
      </p:sp>
      <p:sp>
        <p:nvSpPr>
          <p:cNvPr id="544" name="Google Shape;544;p32"/>
          <p:cNvSpPr txBox="1">
            <a:spLocks noGrp="1"/>
          </p:cNvSpPr>
          <p:nvPr>
            <p:ph type="dt" idx="10"/>
          </p:nvPr>
        </p:nvSpPr>
        <p:spPr>
          <a:xfrm>
            <a:off x="836257" y="6371085"/>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45" name="Google Shape;545;p32"/>
          <p:cNvSpPr txBox="1">
            <a:spLocks noGrp="1"/>
          </p:cNvSpPr>
          <p:nvPr>
            <p:ph type="ftr" idx="11"/>
          </p:nvPr>
        </p:nvSpPr>
        <p:spPr>
          <a:xfrm>
            <a:off x="5405209" y="6371085"/>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Campanyes</a:t>
            </a:r>
            <a:endParaRPr/>
          </a:p>
        </p:txBody>
      </p:sp>
      <p:sp>
        <p:nvSpPr>
          <p:cNvPr id="546" name="Google Shape;546;p3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48</a:t>
            </a:fld>
            <a:endParaRPr/>
          </a:p>
        </p:txBody>
      </p:sp>
      <p:sp>
        <p:nvSpPr>
          <p:cNvPr id="547" name="Google Shape;547;p32"/>
          <p:cNvSpPr txBox="1">
            <a:spLocks noGrp="1"/>
          </p:cNvSpPr>
          <p:nvPr>
            <p:ph type="title"/>
          </p:nvPr>
        </p:nvSpPr>
        <p:spPr>
          <a:xfrm>
            <a:off x="555087" y="475233"/>
            <a:ext cx="8526079" cy="629008"/>
          </a:xfrm>
          <a:prstGeom prst="rect">
            <a:avLst/>
          </a:prstGeom>
          <a:noFill/>
          <a:ln>
            <a:noFill/>
          </a:ln>
        </p:spPr>
        <p:txBody>
          <a:bodyPr spcFirstLastPara="1" wrap="square" lIns="0" tIns="13325" rIns="0" bIns="0" anchor="t" anchorCtr="0">
            <a:spAutoFit/>
          </a:bodyPr>
          <a:lstStyle/>
          <a:p>
            <a:pPr marL="12700"/>
            <a:r>
              <a:rPr lang="ca-ES" sz="4000" b="1" dirty="0">
                <a:solidFill>
                  <a:schemeClr val="dk2"/>
                </a:solidFill>
              </a:rPr>
              <a:t>7</a:t>
            </a:r>
            <a:r>
              <a:rPr lang="ca-ES" sz="4000" b="1" noProof="0" dirty="0" smtClean="0">
                <a:solidFill>
                  <a:schemeClr val="dk2"/>
                </a:solidFill>
              </a:rPr>
              <a:t>. </a:t>
            </a:r>
            <a:r>
              <a:rPr lang="ca-ES" sz="4000" b="1" noProof="0" dirty="0">
                <a:solidFill>
                  <a:schemeClr val="dk2"/>
                </a:solidFill>
              </a:rPr>
              <a:t>Comunicació i incidència social</a:t>
            </a:r>
          </a:p>
        </p:txBody>
      </p:sp>
      <p:pic>
        <p:nvPicPr>
          <p:cNvPr id="552" name="Google Shape;552;p32"/>
          <p:cNvPicPr preferRelativeResize="0"/>
          <p:nvPr/>
        </p:nvPicPr>
        <p:blipFill rotWithShape="1">
          <a:blip r:embed="rId4">
            <a:alphaModFix/>
          </a:blip>
          <a:srcRect l="34524" t="25610" r="29735" b="26571"/>
          <a:stretch/>
        </p:blipFill>
        <p:spPr>
          <a:xfrm>
            <a:off x="618032" y="2245466"/>
            <a:ext cx="436450" cy="328474"/>
          </a:xfrm>
          <a:prstGeom prst="rect">
            <a:avLst/>
          </a:prstGeom>
          <a:noFill/>
          <a:ln>
            <a:noFill/>
          </a:ln>
        </p:spPr>
      </p:pic>
      <p:pic>
        <p:nvPicPr>
          <p:cNvPr id="553" name="Google Shape;553;p32"/>
          <p:cNvPicPr preferRelativeResize="0"/>
          <p:nvPr/>
        </p:nvPicPr>
        <p:blipFill rotWithShape="1">
          <a:blip r:embed="rId4">
            <a:alphaModFix/>
          </a:blip>
          <a:srcRect l="34524" t="25610" r="29735" b="26571"/>
          <a:stretch/>
        </p:blipFill>
        <p:spPr>
          <a:xfrm>
            <a:off x="662981" y="3775541"/>
            <a:ext cx="436450" cy="328474"/>
          </a:xfrm>
          <a:prstGeom prst="rect">
            <a:avLst/>
          </a:prstGeom>
          <a:noFill/>
          <a:ln>
            <a:noFill/>
          </a:ln>
        </p:spPr>
      </p:pic>
      <p:pic>
        <p:nvPicPr>
          <p:cNvPr id="554" name="Google Shape;554;p32"/>
          <p:cNvPicPr preferRelativeResize="0"/>
          <p:nvPr/>
        </p:nvPicPr>
        <p:blipFill rotWithShape="1">
          <a:blip r:embed="rId4">
            <a:alphaModFix/>
          </a:blip>
          <a:srcRect l="34524" t="25610" r="29735" b="26571"/>
          <a:stretch/>
        </p:blipFill>
        <p:spPr>
          <a:xfrm>
            <a:off x="647991" y="4566040"/>
            <a:ext cx="436450" cy="328474"/>
          </a:xfrm>
          <a:prstGeom prst="rect">
            <a:avLst/>
          </a:prstGeom>
          <a:noFill/>
          <a:ln>
            <a:noFill/>
          </a:ln>
        </p:spPr>
      </p:pic>
      <p:pic>
        <p:nvPicPr>
          <p:cNvPr id="555" name="Google Shape;555;p32"/>
          <p:cNvPicPr preferRelativeResize="0"/>
          <p:nvPr/>
        </p:nvPicPr>
        <p:blipFill rotWithShape="1">
          <a:blip r:embed="rId4">
            <a:alphaModFix/>
          </a:blip>
          <a:srcRect l="34524" t="25610" r="29735" b="26571"/>
          <a:stretch/>
        </p:blipFill>
        <p:spPr>
          <a:xfrm>
            <a:off x="647991" y="4191252"/>
            <a:ext cx="436450" cy="336699"/>
          </a:xfrm>
          <a:prstGeom prst="rect">
            <a:avLst/>
          </a:prstGeom>
          <a:noFill/>
          <a:ln>
            <a:noFill/>
          </a:ln>
        </p:spPr>
      </p:pic>
      <p:pic>
        <p:nvPicPr>
          <p:cNvPr id="556" name="Google Shape;556;p32"/>
          <p:cNvPicPr preferRelativeResize="0"/>
          <p:nvPr/>
        </p:nvPicPr>
        <p:blipFill rotWithShape="1">
          <a:blip r:embed="rId4">
            <a:alphaModFix/>
          </a:blip>
          <a:srcRect l="34524" t="25610" r="29735" b="26571"/>
          <a:stretch/>
        </p:blipFill>
        <p:spPr>
          <a:xfrm>
            <a:off x="657771" y="3323826"/>
            <a:ext cx="436450" cy="328474"/>
          </a:xfrm>
          <a:prstGeom prst="rect">
            <a:avLst/>
          </a:prstGeom>
          <a:noFill/>
          <a:ln>
            <a:noFill/>
          </a:ln>
        </p:spPr>
      </p:pic>
      <p:pic>
        <p:nvPicPr>
          <p:cNvPr id="24" name="Imagen 2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61900" y="1226937"/>
            <a:ext cx="3699842" cy="3398461"/>
          </a:xfrm>
          <a:prstGeom prst="rect">
            <a:avLst/>
          </a:prstGeom>
        </p:spPr>
      </p:pic>
      <p:pic>
        <p:nvPicPr>
          <p:cNvPr id="25" name="Imagen 2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582398" y="3982258"/>
            <a:ext cx="3178470" cy="2383853"/>
          </a:xfrm>
          <a:prstGeom prst="rect">
            <a:avLst/>
          </a:prstGeom>
        </p:spPr>
      </p:pic>
      <p:pic>
        <p:nvPicPr>
          <p:cNvPr id="2" name="Imagen 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54698" y="4088590"/>
            <a:ext cx="2933324" cy="2248053"/>
          </a:xfrm>
          <a:prstGeom prst="rect">
            <a:avLst/>
          </a:prstGeom>
        </p:spPr>
      </p:pic>
      <p:pic>
        <p:nvPicPr>
          <p:cNvPr id="20" name="Google Shape;552;p32"/>
          <p:cNvPicPr preferRelativeResize="0"/>
          <p:nvPr/>
        </p:nvPicPr>
        <p:blipFill rotWithShape="1">
          <a:blip r:embed="rId4">
            <a:alphaModFix/>
          </a:blip>
          <a:srcRect l="34524" t="25610" r="29735" b="26571"/>
          <a:stretch/>
        </p:blipFill>
        <p:spPr>
          <a:xfrm>
            <a:off x="618032" y="2704817"/>
            <a:ext cx="436450" cy="328474"/>
          </a:xfrm>
          <a:prstGeom prst="rect">
            <a:avLst/>
          </a:prstGeom>
          <a:noFill/>
          <a:ln>
            <a:noFill/>
          </a:ln>
        </p:spPr>
      </p:pic>
    </p:spTree>
    <p:extLst>
      <p:ext uri="{BB962C8B-B14F-4D97-AF65-F5344CB8AC3E}">
        <p14:creationId xmlns:p14="http://schemas.microsoft.com/office/powerpoint/2010/main" val="85815698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2"/>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p32"/>
          <p:cNvPicPr preferRelativeResize="0"/>
          <p:nvPr/>
        </p:nvPicPr>
        <p:blipFill>
          <a:blip r:embed="rId3">
            <a:alphaModFix/>
          </a:blip>
          <a:stretch>
            <a:fillRect/>
          </a:stretch>
        </p:blipFill>
        <p:spPr>
          <a:xfrm>
            <a:off x="8981900" y="177175"/>
            <a:ext cx="2712730" cy="1464974"/>
          </a:xfrm>
          <a:prstGeom prst="rect">
            <a:avLst/>
          </a:prstGeom>
          <a:noFill/>
          <a:ln>
            <a:noFill/>
          </a:ln>
        </p:spPr>
      </p:pic>
      <p:sp>
        <p:nvSpPr>
          <p:cNvPr id="543" name="Google Shape;543;p32"/>
          <p:cNvSpPr txBox="1"/>
          <p:nvPr/>
        </p:nvSpPr>
        <p:spPr>
          <a:xfrm>
            <a:off x="821267" y="1005371"/>
            <a:ext cx="11068565" cy="4398620"/>
          </a:xfrm>
          <a:prstGeom prst="rect">
            <a:avLst/>
          </a:prstGeom>
          <a:noFill/>
          <a:ln>
            <a:noFill/>
          </a:ln>
        </p:spPr>
        <p:txBody>
          <a:bodyPr spcFirstLastPara="1" wrap="square" lIns="0" tIns="210800" rIns="0" bIns="0" anchor="t" anchorCtr="0">
            <a:spAutoFit/>
          </a:bodyPr>
          <a:lstStyle/>
          <a:p>
            <a:pPr marL="0" marR="0" lvl="0" indent="457200" algn="l" rtl="0">
              <a:lnSpc>
                <a:spcPct val="100000"/>
              </a:lnSpc>
              <a:spcBef>
                <a:spcPts val="0"/>
              </a:spcBef>
              <a:spcAft>
                <a:spcPts val="0"/>
              </a:spcAft>
              <a:buNone/>
            </a:pPr>
            <a:r>
              <a:rPr lang="es-ES" sz="4000" b="1" dirty="0">
                <a:solidFill>
                  <a:schemeClr val="bg2"/>
                </a:solidFill>
                <a:latin typeface="Calibri"/>
                <a:ea typeface="Calibri"/>
                <a:cs typeface="Calibri"/>
                <a:sym typeface="Calibri"/>
              </a:rPr>
              <a:t>7</a:t>
            </a:r>
            <a:r>
              <a:rPr lang="es-ES" sz="4000" b="1" dirty="0" smtClean="0">
                <a:solidFill>
                  <a:schemeClr val="bg2"/>
                </a:solidFill>
                <a:latin typeface="Calibri"/>
                <a:ea typeface="Calibri"/>
                <a:cs typeface="Calibri"/>
                <a:sym typeface="Calibri"/>
              </a:rPr>
              <a:t>. </a:t>
            </a:r>
            <a:r>
              <a:rPr lang="es-ES" sz="4000" b="1" dirty="0" err="1" smtClean="0">
                <a:solidFill>
                  <a:schemeClr val="bg2"/>
                </a:solidFill>
                <a:latin typeface="Calibri"/>
                <a:ea typeface="Calibri"/>
                <a:cs typeface="Calibri"/>
                <a:sym typeface="Calibri"/>
              </a:rPr>
              <a:t>Comunicació</a:t>
            </a:r>
            <a:endParaRPr lang="es-ES" sz="4000" b="1" dirty="0" smtClean="0">
              <a:solidFill>
                <a:schemeClr val="bg2"/>
              </a:solidFill>
              <a:latin typeface="Calibri"/>
              <a:ea typeface="Calibri"/>
              <a:cs typeface="Calibri"/>
              <a:sym typeface="Calibri"/>
            </a:endParaRPr>
          </a:p>
          <a:p>
            <a:pPr marL="0" marR="0" lvl="0" indent="457200" algn="l" rtl="0">
              <a:lnSpc>
                <a:spcPct val="100000"/>
              </a:lnSpc>
              <a:spcBef>
                <a:spcPts val="0"/>
              </a:spcBef>
              <a:spcAft>
                <a:spcPts val="0"/>
              </a:spcAft>
              <a:buNone/>
            </a:pPr>
            <a:r>
              <a:rPr lang="es-ES" sz="3200" b="1" dirty="0" err="1" smtClean="0">
                <a:solidFill>
                  <a:schemeClr val="bg2"/>
                </a:solidFill>
                <a:latin typeface="Calibri"/>
                <a:ea typeface="Calibri"/>
                <a:cs typeface="Calibri"/>
                <a:sym typeface="Calibri"/>
              </a:rPr>
              <a:t>Jubilació</a:t>
            </a:r>
            <a:r>
              <a:rPr lang="es-ES" sz="3200" b="1" dirty="0" smtClean="0">
                <a:solidFill>
                  <a:schemeClr val="bg2"/>
                </a:solidFill>
                <a:latin typeface="Calibri"/>
                <a:ea typeface="Calibri"/>
                <a:cs typeface="Calibri"/>
                <a:sym typeface="Calibri"/>
              </a:rPr>
              <a:t> Anticipada</a:t>
            </a:r>
          </a:p>
          <a:p>
            <a:pPr marL="0" marR="0" lvl="0" indent="457200" algn="l" rtl="0">
              <a:lnSpc>
                <a:spcPct val="100000"/>
              </a:lnSpc>
              <a:spcBef>
                <a:spcPts val="0"/>
              </a:spcBef>
              <a:spcAft>
                <a:spcPts val="0"/>
              </a:spcAft>
              <a:buNone/>
            </a:pPr>
            <a:endParaRPr lang="es-ES" sz="2800" b="1" dirty="0" smtClean="0">
              <a:solidFill>
                <a:schemeClr val="bg2"/>
              </a:solidFill>
              <a:latin typeface="Calibri"/>
              <a:ea typeface="Calibri"/>
              <a:cs typeface="Calibri"/>
              <a:sym typeface="Calibri"/>
            </a:endParaRPr>
          </a:p>
          <a:p>
            <a:pPr marL="0" marR="0" lvl="0" indent="457200" algn="l" rtl="0">
              <a:lnSpc>
                <a:spcPct val="100000"/>
              </a:lnSpc>
              <a:spcBef>
                <a:spcPts val="0"/>
              </a:spcBef>
              <a:spcAft>
                <a:spcPts val="0"/>
              </a:spcAft>
              <a:buNone/>
            </a:pPr>
            <a:r>
              <a:rPr lang="es-ES" sz="2800" b="1" dirty="0" smtClean="0">
                <a:solidFill>
                  <a:schemeClr val="bg2"/>
                </a:solidFill>
                <a:latin typeface="Calibri"/>
                <a:ea typeface="Calibri"/>
                <a:cs typeface="Calibri"/>
                <a:sym typeface="Calibri"/>
              </a:rPr>
              <a:t>11 </a:t>
            </a:r>
            <a:r>
              <a:rPr lang="es-ES" sz="2800" b="1" dirty="0" err="1" smtClean="0">
                <a:solidFill>
                  <a:schemeClr val="bg2"/>
                </a:solidFill>
                <a:latin typeface="Calibri"/>
                <a:ea typeface="Calibri"/>
                <a:cs typeface="Calibri"/>
                <a:sym typeface="Calibri"/>
              </a:rPr>
              <a:t>malalties</a:t>
            </a:r>
            <a:endParaRPr lang="es-ES" sz="2800" b="1" dirty="0">
              <a:solidFill>
                <a:schemeClr val="bg2"/>
              </a:solidFill>
              <a:latin typeface="Calibri"/>
              <a:ea typeface="Calibri"/>
              <a:cs typeface="Calibri"/>
              <a:sym typeface="Calibri"/>
            </a:endParaRPr>
          </a:p>
          <a:p>
            <a:pPr lvl="0" indent="457200"/>
            <a:r>
              <a:rPr lang="es-ES" sz="2400" dirty="0" smtClean="0"/>
              <a:t>Parkinson					Huntington</a:t>
            </a:r>
          </a:p>
          <a:p>
            <a:pPr lvl="0" indent="457200"/>
            <a:r>
              <a:rPr lang="es-ES" sz="2400" dirty="0"/>
              <a:t>L</a:t>
            </a:r>
            <a:r>
              <a:rPr lang="es-ES" sz="2400" dirty="0" smtClean="0"/>
              <a:t>upus </a:t>
            </a:r>
            <a:r>
              <a:rPr lang="es-ES" sz="2400" dirty="0" err="1" smtClean="0"/>
              <a:t>eritematós</a:t>
            </a:r>
            <a:r>
              <a:rPr lang="es-ES" sz="2400" dirty="0" smtClean="0"/>
              <a:t> </a:t>
            </a:r>
            <a:r>
              <a:rPr lang="es-ES" sz="2400" dirty="0" err="1" smtClean="0"/>
              <a:t>sistèmic</a:t>
            </a:r>
            <a:r>
              <a:rPr lang="es-ES" sz="2400" dirty="0" smtClean="0"/>
              <a:t>		Andrade</a:t>
            </a:r>
          </a:p>
          <a:p>
            <a:pPr lvl="0" indent="457200"/>
            <a:r>
              <a:rPr lang="es-ES" sz="2400" dirty="0" smtClean="0"/>
              <a:t>Artritis reumatoide			</a:t>
            </a:r>
            <a:r>
              <a:rPr lang="es-ES" sz="2400" dirty="0" err="1" smtClean="0"/>
              <a:t>Steinert</a:t>
            </a:r>
            <a:endParaRPr lang="es-ES" sz="2400" dirty="0" smtClean="0"/>
          </a:p>
          <a:p>
            <a:pPr lvl="0" indent="457200"/>
            <a:r>
              <a:rPr lang="es-ES" sz="2400" dirty="0" smtClean="0"/>
              <a:t>Espina bífida				Esclerodermia</a:t>
            </a:r>
          </a:p>
          <a:p>
            <a:pPr lvl="0" indent="457200"/>
            <a:r>
              <a:rPr lang="es-ES" sz="2400" dirty="0" err="1" smtClean="0"/>
              <a:t>Fibromiàlgia</a:t>
            </a:r>
            <a:r>
              <a:rPr lang="es-ES" sz="2400" dirty="0" smtClean="0"/>
              <a:t>				</a:t>
            </a:r>
            <a:r>
              <a:rPr lang="es-ES" sz="2400" dirty="0" err="1" smtClean="0"/>
              <a:t>Inmunodeficiències</a:t>
            </a:r>
            <a:r>
              <a:rPr lang="es-ES" sz="2400" dirty="0" smtClean="0"/>
              <a:t> </a:t>
            </a:r>
            <a:r>
              <a:rPr lang="es-ES" sz="2400" dirty="0" err="1" smtClean="0"/>
              <a:t>Primàries</a:t>
            </a:r>
            <a:endParaRPr lang="es-ES" sz="2400" dirty="0" smtClean="0"/>
          </a:p>
          <a:p>
            <a:pPr lvl="0" indent="457200"/>
            <a:r>
              <a:rPr lang="es-ES" sz="2400" dirty="0" smtClean="0"/>
              <a:t>Encefalomielitis </a:t>
            </a:r>
            <a:r>
              <a:rPr lang="es-ES" sz="2400" dirty="0" err="1" smtClean="0"/>
              <a:t>miàlgica</a:t>
            </a:r>
            <a:endParaRPr lang="es-ES" sz="3200" b="0" i="0" u="none" strike="noStrike" cap="none" dirty="0" smtClean="0">
              <a:solidFill>
                <a:srgbClr val="002060"/>
              </a:solidFill>
              <a:latin typeface="Calibri"/>
              <a:ea typeface="Calibri"/>
              <a:cs typeface="Calibri"/>
              <a:sym typeface="Calibri"/>
            </a:endParaRPr>
          </a:p>
        </p:txBody>
      </p:sp>
      <p:sp>
        <p:nvSpPr>
          <p:cNvPr id="544" name="Google Shape;544;p3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45" name="Google Shape;545;p3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Campanyes</a:t>
            </a:r>
            <a:endParaRPr/>
          </a:p>
        </p:txBody>
      </p:sp>
      <p:sp>
        <p:nvSpPr>
          <p:cNvPr id="546" name="Google Shape;546;p3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49</a:t>
            </a:fld>
            <a:endParaRPr/>
          </a:p>
        </p:txBody>
      </p:sp>
      <p:pic>
        <p:nvPicPr>
          <p:cNvPr id="2" name="Imagen 1"/>
          <p:cNvPicPr>
            <a:picLocks noChangeAspect="1"/>
          </p:cNvPicPr>
          <p:nvPr/>
        </p:nvPicPr>
        <p:blipFill>
          <a:blip r:embed="rId4"/>
          <a:stretch>
            <a:fillRect/>
          </a:stretch>
        </p:blipFill>
        <p:spPr>
          <a:xfrm>
            <a:off x="2312587" y="-7166187"/>
            <a:ext cx="2345567" cy="3223361"/>
          </a:xfrm>
          <a:prstGeom prst="rect">
            <a:avLst/>
          </a:prstGeom>
        </p:spPr>
      </p:pic>
    </p:spTree>
    <p:extLst>
      <p:ext uri="{BB962C8B-B14F-4D97-AF65-F5344CB8AC3E}">
        <p14:creationId xmlns:p14="http://schemas.microsoft.com/office/powerpoint/2010/main" val="6412060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sp>
        <p:nvSpPr>
          <p:cNvPr id="111" name="Google Shape;111;p7"/>
          <p:cNvSpPr/>
          <p:nvPr/>
        </p:nvSpPr>
        <p:spPr>
          <a:xfrm>
            <a:off x="785625" y="5387725"/>
            <a:ext cx="10515600" cy="500913"/>
          </a:xfrm>
          <a:custGeom>
            <a:avLst/>
            <a:gdLst/>
            <a:ahLst/>
            <a:cxnLst/>
            <a:rect l="l" t="t" r="r" b="b"/>
            <a:pathLst>
              <a:path w="10515600" h="1353820" extrusionOk="0">
                <a:moveTo>
                  <a:pt x="10515600" y="0"/>
                </a:moveTo>
                <a:lnTo>
                  <a:pt x="0" y="0"/>
                </a:lnTo>
                <a:lnTo>
                  <a:pt x="0" y="1353311"/>
                </a:lnTo>
                <a:lnTo>
                  <a:pt x="10515600" y="1353311"/>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2" name="Google Shape;112;p7"/>
          <p:cNvSpPr/>
          <p:nvPr/>
        </p:nvSpPr>
        <p:spPr>
          <a:xfrm>
            <a:off x="775725" y="2305000"/>
            <a:ext cx="10515600" cy="823569"/>
          </a:xfrm>
          <a:custGeom>
            <a:avLst/>
            <a:gdLst/>
            <a:ahLst/>
            <a:cxnLst/>
            <a:rect l="l" t="t" r="r" b="b"/>
            <a:pathLst>
              <a:path w="10515600" h="980439" extrusionOk="0">
                <a:moveTo>
                  <a:pt x="10515600" y="0"/>
                </a:moveTo>
                <a:lnTo>
                  <a:pt x="0" y="0"/>
                </a:lnTo>
                <a:lnTo>
                  <a:pt x="0" y="979932"/>
                </a:lnTo>
                <a:lnTo>
                  <a:pt x="10515600" y="979932"/>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3" name="Google Shape;113;p7"/>
          <p:cNvSpPr/>
          <p:nvPr/>
        </p:nvSpPr>
        <p:spPr>
          <a:xfrm>
            <a:off x="775725" y="3331473"/>
            <a:ext cx="10515600" cy="758265"/>
          </a:xfrm>
          <a:custGeom>
            <a:avLst/>
            <a:gdLst/>
            <a:ahLst/>
            <a:cxnLst/>
            <a:rect l="l" t="t" r="r" b="b"/>
            <a:pathLst>
              <a:path w="10515600" h="944879" extrusionOk="0">
                <a:moveTo>
                  <a:pt x="10515600" y="0"/>
                </a:moveTo>
                <a:lnTo>
                  <a:pt x="0" y="0"/>
                </a:lnTo>
                <a:lnTo>
                  <a:pt x="0" y="944880"/>
                </a:lnTo>
                <a:lnTo>
                  <a:pt x="10515600" y="944880"/>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4" name="Google Shape;114;p7"/>
          <p:cNvSpPr/>
          <p:nvPr/>
        </p:nvSpPr>
        <p:spPr>
          <a:xfrm>
            <a:off x="775725" y="4347973"/>
            <a:ext cx="10515600" cy="758139"/>
          </a:xfrm>
          <a:custGeom>
            <a:avLst/>
            <a:gdLst/>
            <a:ahLst/>
            <a:cxnLst/>
            <a:rect l="l" t="t" r="r" b="b"/>
            <a:pathLst>
              <a:path w="10515600" h="1353820" extrusionOk="0">
                <a:moveTo>
                  <a:pt x="10515600" y="0"/>
                </a:moveTo>
                <a:lnTo>
                  <a:pt x="0" y="0"/>
                </a:lnTo>
                <a:lnTo>
                  <a:pt x="0" y="1353311"/>
                </a:lnTo>
                <a:lnTo>
                  <a:pt x="10515600" y="1353311"/>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15" name="Google Shape;115;p7"/>
          <p:cNvSpPr txBox="1"/>
          <p:nvPr/>
        </p:nvSpPr>
        <p:spPr>
          <a:xfrm>
            <a:off x="853828" y="2350027"/>
            <a:ext cx="10359300" cy="3419700"/>
          </a:xfrm>
          <a:prstGeom prst="rect">
            <a:avLst/>
          </a:prstGeom>
          <a:noFill/>
          <a:ln>
            <a:noFill/>
          </a:ln>
        </p:spPr>
        <p:txBody>
          <a:bodyPr spcFirstLastPara="1" wrap="square" lIns="0" tIns="12050" rIns="0" bIns="0" anchor="t" anchorCtr="0">
            <a:spAutoFit/>
          </a:bodyPr>
          <a:lstStyle/>
          <a:p>
            <a:pPr marL="12700" marR="5715" lvl="0" indent="0" algn="just" rtl="0">
              <a:lnSpc>
                <a:spcPct val="114999"/>
              </a:lnSpc>
              <a:spcBef>
                <a:spcPts val="0"/>
              </a:spcBef>
              <a:spcAft>
                <a:spcPts val="0"/>
              </a:spcAft>
              <a:buClr>
                <a:srgbClr val="000000"/>
              </a:buClr>
              <a:buSzPts val="2400"/>
              <a:buFont typeface="Arial"/>
              <a:buNone/>
            </a:pPr>
            <a:r>
              <a:rPr lang="en-US" sz="2000" b="1" i="0" u="none" strike="noStrike" cap="none" dirty="0" err="1">
                <a:solidFill>
                  <a:schemeClr val="dk2"/>
                </a:solidFill>
                <a:latin typeface="Calibri"/>
                <a:ea typeface="Calibri"/>
                <a:cs typeface="Calibri"/>
                <a:sym typeface="Calibri"/>
              </a:rPr>
              <a:t>Eix</a:t>
            </a:r>
            <a:r>
              <a:rPr lang="en-US" sz="2000" b="1" i="0" u="none" strike="noStrike" cap="none" dirty="0">
                <a:solidFill>
                  <a:schemeClr val="dk2"/>
                </a:solidFill>
                <a:latin typeface="Calibri"/>
                <a:ea typeface="Calibri"/>
                <a:cs typeface="Calibri"/>
                <a:sym typeface="Calibri"/>
              </a:rPr>
              <a:t> 1: </a:t>
            </a:r>
            <a:r>
              <a:rPr lang="en-US" sz="2000" i="0" u="none" strike="noStrike" cap="none" dirty="0" err="1">
                <a:solidFill>
                  <a:srgbClr val="000000"/>
                </a:solidFill>
                <a:latin typeface="Calibri"/>
                <a:ea typeface="Calibri"/>
                <a:cs typeface="Calibri"/>
                <a:sym typeface="Calibri"/>
              </a:rPr>
              <a:t>Guanyar</a:t>
            </a:r>
            <a:r>
              <a:rPr lang="en-US" sz="2000" i="0" u="none" strike="noStrike" cap="none" dirty="0">
                <a:solidFill>
                  <a:srgbClr val="000000"/>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força</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reivindicativa</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i</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operativa</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en</a:t>
            </a:r>
            <a:r>
              <a:rPr lang="en-US" sz="2000" b="1" i="0" u="none" strike="noStrike" cap="none" dirty="0">
                <a:solidFill>
                  <a:schemeClr val="dk2"/>
                </a:solidFill>
                <a:latin typeface="Calibri"/>
                <a:ea typeface="Calibri"/>
                <a:cs typeface="Calibri"/>
                <a:sym typeface="Calibri"/>
              </a:rPr>
              <a:t> el marc de </a:t>
            </a:r>
            <a:r>
              <a:rPr lang="en-US" sz="2000" b="1" i="0" u="none" strike="noStrike" cap="none" dirty="0" err="1">
                <a:solidFill>
                  <a:schemeClr val="dk2"/>
                </a:solidFill>
                <a:latin typeface="Calibri"/>
                <a:ea typeface="Calibri"/>
                <a:cs typeface="Calibri"/>
                <a:sym typeface="Calibri"/>
              </a:rPr>
              <a:t>l’autonomia</a:t>
            </a:r>
            <a:r>
              <a:rPr lang="en-US" sz="2000" b="1" i="0" u="none" strike="noStrike" cap="none" dirty="0">
                <a:solidFill>
                  <a:schemeClr val="dk2"/>
                </a:solidFill>
                <a:latin typeface="Calibri"/>
                <a:ea typeface="Calibri"/>
                <a:cs typeface="Calibri"/>
                <a:sym typeface="Calibri"/>
              </a:rPr>
              <a:t>  personal</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sumant</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esforços</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en</a:t>
            </a:r>
            <a:r>
              <a:rPr lang="en-US" sz="2000" i="0" u="none" strike="noStrike" cap="none" dirty="0">
                <a:solidFill>
                  <a:srgbClr val="000000"/>
                </a:solidFill>
                <a:latin typeface="Calibri"/>
                <a:ea typeface="Calibri"/>
                <a:cs typeface="Calibri"/>
                <a:sym typeface="Calibri"/>
              </a:rPr>
              <a:t> la </a:t>
            </a:r>
            <a:r>
              <a:rPr lang="en-US" sz="2000" i="0" u="none" strike="noStrike" cap="none" dirty="0" err="1">
                <a:solidFill>
                  <a:srgbClr val="000000"/>
                </a:solidFill>
                <a:latin typeface="Calibri"/>
                <a:ea typeface="Calibri"/>
                <a:cs typeface="Calibri"/>
                <a:sym typeface="Calibri"/>
              </a:rPr>
              <a:t>comunicació</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i</a:t>
            </a:r>
            <a:r>
              <a:rPr lang="en-US" sz="2000" i="0" u="none" strike="noStrike" cap="none" dirty="0">
                <a:solidFill>
                  <a:srgbClr val="000000"/>
                </a:solidFill>
                <a:latin typeface="Calibri"/>
                <a:ea typeface="Calibri"/>
                <a:cs typeface="Calibri"/>
                <a:sym typeface="Calibri"/>
              </a:rPr>
              <a:t> la </a:t>
            </a:r>
            <a:r>
              <a:rPr lang="en-US" sz="2000" i="0" u="none" strike="noStrike" cap="none" dirty="0" err="1">
                <a:solidFill>
                  <a:srgbClr val="000000"/>
                </a:solidFill>
                <a:latin typeface="Calibri"/>
                <a:ea typeface="Calibri"/>
                <a:cs typeface="Calibri"/>
                <a:sym typeface="Calibri"/>
              </a:rPr>
              <a:t>gestió</a:t>
            </a:r>
            <a:r>
              <a:rPr lang="en-US" sz="2000" i="0" u="none" strike="noStrike" cap="none" dirty="0">
                <a:solidFill>
                  <a:srgbClr val="000000"/>
                </a:solidFill>
                <a:latin typeface="Calibri"/>
                <a:ea typeface="Calibri"/>
                <a:cs typeface="Calibri"/>
                <a:sym typeface="Calibri"/>
              </a:rPr>
              <a:t> del </a:t>
            </a:r>
            <a:r>
              <a:rPr lang="en-US" sz="2000" i="0" u="none" strike="noStrike" cap="none" dirty="0" err="1">
                <a:solidFill>
                  <a:srgbClr val="000000"/>
                </a:solidFill>
                <a:latin typeface="Calibri"/>
                <a:ea typeface="Calibri"/>
                <a:cs typeface="Calibri"/>
                <a:sym typeface="Calibri"/>
              </a:rPr>
              <a:t>coneixement</a:t>
            </a:r>
            <a:endParaRPr sz="2000" i="0" u="none" strike="noStrike" cap="none" dirty="0">
              <a:solidFill>
                <a:srgbClr val="000000"/>
              </a:solidFill>
              <a:latin typeface="Calibri"/>
              <a:ea typeface="Calibri"/>
              <a:cs typeface="Calibri"/>
              <a:sym typeface="Calibri"/>
            </a:endParaRPr>
          </a:p>
          <a:p>
            <a:pPr marL="0" marR="0" lvl="0" indent="0" algn="l" rtl="0">
              <a:lnSpc>
                <a:spcPct val="100000"/>
              </a:lnSpc>
              <a:spcBef>
                <a:spcPts val="10"/>
              </a:spcBef>
              <a:spcAft>
                <a:spcPts val="0"/>
              </a:spcAft>
              <a:buClr>
                <a:srgbClr val="000000"/>
              </a:buClr>
              <a:buSzPts val="2350"/>
              <a:buFont typeface="Arial"/>
              <a:buNone/>
            </a:pPr>
            <a:endParaRPr sz="2000" i="0" u="none" strike="noStrike" cap="none" dirty="0">
              <a:solidFill>
                <a:srgbClr val="000000"/>
              </a:solidFill>
              <a:latin typeface="Calibri"/>
              <a:ea typeface="Calibri"/>
              <a:cs typeface="Calibri"/>
              <a:sym typeface="Calibri"/>
            </a:endParaRPr>
          </a:p>
          <a:p>
            <a:pPr marL="12700" marR="5080" lvl="0" indent="0" algn="just" rtl="0">
              <a:lnSpc>
                <a:spcPct val="115300"/>
              </a:lnSpc>
              <a:spcBef>
                <a:spcPts val="0"/>
              </a:spcBef>
              <a:spcAft>
                <a:spcPts val="0"/>
              </a:spcAft>
              <a:buClr>
                <a:srgbClr val="000000"/>
              </a:buClr>
              <a:buSzPts val="2300"/>
              <a:buFont typeface="Arial"/>
              <a:buNone/>
            </a:pPr>
            <a:r>
              <a:rPr lang="en-US" sz="2000" b="1" i="0" u="none" strike="noStrike" cap="none" dirty="0" err="1">
                <a:solidFill>
                  <a:schemeClr val="dk2"/>
                </a:solidFill>
                <a:latin typeface="Calibri"/>
                <a:ea typeface="Calibri"/>
                <a:cs typeface="Calibri"/>
                <a:sym typeface="Calibri"/>
              </a:rPr>
              <a:t>Eix</a:t>
            </a:r>
            <a:r>
              <a:rPr lang="en-US" sz="2000" b="1" i="0" u="none" strike="noStrike" cap="none" dirty="0">
                <a:solidFill>
                  <a:schemeClr val="dk2"/>
                </a:solidFill>
                <a:latin typeface="Calibri"/>
                <a:ea typeface="Calibri"/>
                <a:cs typeface="Calibri"/>
                <a:sym typeface="Calibri"/>
              </a:rPr>
              <a:t> 2:</a:t>
            </a:r>
            <a:r>
              <a:rPr lang="en-US" sz="2000" b="1" i="0" u="none" strike="noStrike" cap="none" dirty="0">
                <a:solidFill>
                  <a:srgbClr val="000000"/>
                </a:solidFill>
                <a:latin typeface="Calibri"/>
                <a:ea typeface="Calibri"/>
                <a:cs typeface="Calibri"/>
                <a:sym typeface="Calibri"/>
              </a:rPr>
              <a:t> </a:t>
            </a:r>
            <a:r>
              <a:rPr lang="en-US" sz="2000" i="0" u="none" strike="noStrike" cap="none" dirty="0">
                <a:solidFill>
                  <a:srgbClr val="000000"/>
                </a:solidFill>
                <a:latin typeface="Calibri"/>
                <a:ea typeface="Calibri"/>
                <a:cs typeface="Calibri"/>
                <a:sym typeface="Calibri"/>
              </a:rPr>
              <a:t>Articular </a:t>
            </a:r>
            <a:r>
              <a:rPr lang="en-US" sz="2000" i="0" u="none" strike="noStrike" cap="none" dirty="0" err="1">
                <a:solidFill>
                  <a:srgbClr val="000000"/>
                </a:solidFill>
                <a:latin typeface="Calibri"/>
                <a:ea typeface="Calibri"/>
                <a:cs typeface="Calibri"/>
                <a:sym typeface="Calibri"/>
              </a:rPr>
              <a:t>una</a:t>
            </a:r>
            <a:r>
              <a:rPr lang="en-US" sz="2000" i="0" u="none" strike="noStrike" cap="none" dirty="0">
                <a:solidFill>
                  <a:srgbClr val="000000"/>
                </a:solidFill>
                <a:latin typeface="Calibri"/>
                <a:ea typeface="Calibri"/>
                <a:cs typeface="Calibri"/>
                <a:sym typeface="Calibri"/>
              </a:rPr>
              <a:t> </a:t>
            </a:r>
            <a:r>
              <a:rPr lang="en-US" sz="2000" b="1" i="0" u="none" strike="noStrike" cap="none" dirty="0">
                <a:solidFill>
                  <a:schemeClr val="dk2"/>
                </a:solidFill>
                <a:latin typeface="Calibri"/>
                <a:ea typeface="Calibri"/>
                <a:cs typeface="Calibri"/>
                <a:sym typeface="Calibri"/>
              </a:rPr>
              <a:t>nova </a:t>
            </a:r>
            <a:r>
              <a:rPr lang="en-US" sz="2000" b="1" i="0" u="none" strike="noStrike" cap="none" dirty="0" err="1">
                <a:solidFill>
                  <a:schemeClr val="dk2"/>
                </a:solidFill>
                <a:latin typeface="Calibri"/>
                <a:ea typeface="Calibri"/>
                <a:cs typeface="Calibri"/>
                <a:sym typeface="Calibri"/>
              </a:rPr>
              <a:t>oferta</a:t>
            </a:r>
            <a:r>
              <a:rPr lang="en-US" sz="2000" b="1" i="0" u="none" strike="noStrike" cap="none" dirty="0">
                <a:solidFill>
                  <a:schemeClr val="dk2"/>
                </a:solidFill>
                <a:latin typeface="Calibri"/>
                <a:ea typeface="Calibri"/>
                <a:cs typeface="Calibri"/>
                <a:sym typeface="Calibri"/>
              </a:rPr>
              <a:t> de </a:t>
            </a:r>
            <a:r>
              <a:rPr lang="en-US" sz="2000" b="1" i="0" u="none" strike="noStrike" cap="none" dirty="0" err="1">
                <a:solidFill>
                  <a:schemeClr val="dk2"/>
                </a:solidFill>
                <a:latin typeface="Calibri"/>
                <a:ea typeface="Calibri"/>
                <a:cs typeface="Calibri"/>
                <a:sym typeface="Calibri"/>
              </a:rPr>
              <a:t>serveis</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dirigits</a:t>
            </a:r>
            <a:r>
              <a:rPr lang="en-US" sz="2000" b="1" i="0" u="none" strike="noStrike" cap="none" dirty="0">
                <a:solidFill>
                  <a:schemeClr val="dk2"/>
                </a:solidFill>
                <a:latin typeface="Calibri"/>
                <a:ea typeface="Calibri"/>
                <a:cs typeface="Calibri"/>
                <a:sym typeface="Calibri"/>
              </a:rPr>
              <a:t> a les </a:t>
            </a:r>
            <a:r>
              <a:rPr lang="en-US" sz="2000" b="1" i="0" u="none" strike="noStrike" cap="none" dirty="0" err="1">
                <a:solidFill>
                  <a:schemeClr val="dk2"/>
                </a:solidFill>
                <a:latin typeface="Calibri"/>
                <a:ea typeface="Calibri"/>
                <a:cs typeface="Calibri"/>
                <a:sym typeface="Calibri"/>
              </a:rPr>
              <a:t>pròpies</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entitats</a:t>
            </a:r>
            <a:r>
              <a:rPr lang="en-US" sz="2000" i="0" u="none" strike="noStrike" cap="none" dirty="0">
                <a:solidFill>
                  <a:srgbClr val="000000"/>
                </a:solidFill>
                <a:latin typeface="Calibri"/>
                <a:ea typeface="Calibri"/>
                <a:cs typeface="Calibri"/>
                <a:sym typeface="Calibri"/>
              </a:rPr>
              <a:t> (per  </a:t>
            </a:r>
            <a:r>
              <a:rPr lang="en-US" sz="2000" i="0" u="none" strike="noStrike" cap="none" dirty="0" err="1">
                <a:solidFill>
                  <a:srgbClr val="000000"/>
                </a:solidFill>
                <a:latin typeface="Calibri"/>
                <a:ea typeface="Calibri"/>
                <a:cs typeface="Calibri"/>
                <a:sym typeface="Calibri"/>
              </a:rPr>
              <a:t>optimitzar</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recursos</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i</a:t>
            </a:r>
            <a:r>
              <a:rPr lang="en-US" sz="2000" i="0" u="none" strike="noStrike" cap="none" dirty="0">
                <a:solidFill>
                  <a:srgbClr val="000000"/>
                </a:solidFill>
                <a:latin typeface="Calibri"/>
                <a:ea typeface="Calibri"/>
                <a:cs typeface="Calibri"/>
                <a:sym typeface="Calibri"/>
              </a:rPr>
              <a:t> a </a:t>
            </a:r>
            <a:r>
              <a:rPr lang="en-US" sz="2000" i="0" u="none" strike="noStrike" cap="none" dirty="0" err="1">
                <a:solidFill>
                  <a:srgbClr val="000000"/>
                </a:solidFill>
                <a:latin typeface="Calibri"/>
                <a:ea typeface="Calibri"/>
                <a:cs typeface="Calibri"/>
                <a:sym typeface="Calibri"/>
              </a:rPr>
              <a:t>tercers</a:t>
            </a:r>
            <a:r>
              <a:rPr lang="en-US" sz="2000" i="0" u="none" strike="noStrike" cap="none" dirty="0">
                <a:solidFill>
                  <a:srgbClr val="000000"/>
                </a:solidFill>
                <a:latin typeface="Calibri"/>
                <a:ea typeface="Calibri"/>
                <a:cs typeface="Calibri"/>
                <a:sym typeface="Calibri"/>
              </a:rPr>
              <a:t> (per </a:t>
            </a:r>
            <a:r>
              <a:rPr lang="en-US" sz="2000" i="0" u="none" strike="noStrike" cap="none" dirty="0" err="1">
                <a:solidFill>
                  <a:srgbClr val="000000"/>
                </a:solidFill>
                <a:latin typeface="Calibri"/>
                <a:ea typeface="Calibri"/>
                <a:cs typeface="Calibri"/>
                <a:sym typeface="Calibri"/>
              </a:rPr>
              <a:t>augmentar</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ingressos</a:t>
            </a:r>
            <a:r>
              <a:rPr lang="en-US" sz="2000" i="0" u="none" strike="noStrike" cap="none" dirty="0">
                <a:solidFill>
                  <a:srgbClr val="000000"/>
                </a:solidFill>
                <a:latin typeface="Calibri"/>
                <a:ea typeface="Calibri"/>
                <a:cs typeface="Calibri"/>
                <a:sym typeface="Calibri"/>
              </a:rPr>
              <a:t>)</a:t>
            </a:r>
            <a:endParaRPr sz="2000" i="0" u="none" strike="noStrike" cap="none" dirty="0">
              <a:solidFill>
                <a:srgbClr val="000000"/>
              </a:solidFill>
              <a:latin typeface="Calibri"/>
              <a:ea typeface="Calibri"/>
              <a:cs typeface="Calibri"/>
              <a:sym typeface="Calibri"/>
            </a:endParaRPr>
          </a:p>
          <a:p>
            <a:pPr marL="0" marR="0" lvl="0" indent="0" algn="l" rtl="0">
              <a:lnSpc>
                <a:spcPct val="100000"/>
              </a:lnSpc>
              <a:spcBef>
                <a:spcPts val="10"/>
              </a:spcBef>
              <a:spcAft>
                <a:spcPts val="0"/>
              </a:spcAft>
              <a:buClr>
                <a:srgbClr val="000000"/>
              </a:buClr>
              <a:buSzPts val="3350"/>
              <a:buFont typeface="Arial"/>
              <a:buNone/>
            </a:pPr>
            <a:endParaRPr sz="2000" i="0" u="none" strike="noStrike" cap="none" dirty="0">
              <a:solidFill>
                <a:srgbClr val="000000"/>
              </a:solidFill>
              <a:latin typeface="Calibri"/>
              <a:ea typeface="Calibri"/>
              <a:cs typeface="Calibri"/>
              <a:sym typeface="Calibri"/>
            </a:endParaRPr>
          </a:p>
          <a:p>
            <a:pPr marL="12700" marR="5080" lvl="0" indent="0" algn="just" rtl="0">
              <a:lnSpc>
                <a:spcPct val="114999"/>
              </a:lnSpc>
              <a:spcBef>
                <a:spcPts val="5"/>
              </a:spcBef>
              <a:spcAft>
                <a:spcPts val="0"/>
              </a:spcAft>
              <a:buClr>
                <a:srgbClr val="000000"/>
              </a:buClr>
              <a:buSzPts val="2300"/>
              <a:buFont typeface="Arial"/>
              <a:buNone/>
            </a:pPr>
            <a:r>
              <a:rPr lang="en-US" sz="2000" b="1" i="0" u="none" strike="noStrike" cap="none" dirty="0" err="1">
                <a:solidFill>
                  <a:schemeClr val="dk2"/>
                </a:solidFill>
                <a:latin typeface="Calibri"/>
                <a:ea typeface="Calibri"/>
                <a:cs typeface="Calibri"/>
                <a:sym typeface="Calibri"/>
              </a:rPr>
              <a:t>Eix</a:t>
            </a:r>
            <a:r>
              <a:rPr lang="en-US" sz="2000" b="1" i="0" u="none" strike="noStrike" cap="none" dirty="0">
                <a:solidFill>
                  <a:schemeClr val="dk2"/>
                </a:solidFill>
                <a:latin typeface="Calibri"/>
                <a:ea typeface="Calibri"/>
                <a:cs typeface="Calibri"/>
                <a:sym typeface="Calibri"/>
              </a:rPr>
              <a:t> 3:</a:t>
            </a:r>
            <a:r>
              <a:rPr lang="en-US" sz="2000" b="1"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Disposar</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d’una</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plataforma</a:t>
            </a:r>
            <a:r>
              <a:rPr lang="en-US" sz="2000" b="1" i="0" u="none" strike="noStrike" cap="none" dirty="0">
                <a:solidFill>
                  <a:schemeClr val="dk2"/>
                </a:solidFill>
                <a:latin typeface="Calibri"/>
                <a:ea typeface="Calibri"/>
                <a:cs typeface="Calibri"/>
                <a:sym typeface="Calibri"/>
              </a:rPr>
              <a:t> de </a:t>
            </a:r>
            <a:r>
              <a:rPr lang="en-US" sz="2000" b="1" i="0" u="none" strike="noStrike" cap="none" dirty="0" err="1">
                <a:solidFill>
                  <a:schemeClr val="dk2"/>
                </a:solidFill>
                <a:latin typeface="Calibri"/>
                <a:ea typeface="Calibri"/>
                <a:cs typeface="Calibri"/>
                <a:sym typeface="Calibri"/>
              </a:rPr>
              <a:t>captació</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col·laborativa</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i</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redistributiva</a:t>
            </a:r>
            <a:r>
              <a:rPr lang="en-US" sz="2000" b="1" i="0" u="none" strike="noStrike" cap="none" dirty="0">
                <a:solidFill>
                  <a:schemeClr val="dk2"/>
                </a:solidFill>
                <a:latin typeface="Calibri"/>
                <a:ea typeface="Calibri"/>
                <a:cs typeface="Calibri"/>
                <a:sym typeface="Calibri"/>
              </a:rPr>
              <a:t> de </a:t>
            </a:r>
            <a:r>
              <a:rPr lang="en-US" sz="2000" b="1" i="0" u="none" strike="noStrike" cap="none" dirty="0" err="1">
                <a:solidFill>
                  <a:schemeClr val="dk2"/>
                </a:solidFill>
                <a:latin typeface="Calibri"/>
                <a:ea typeface="Calibri"/>
                <a:cs typeface="Calibri"/>
                <a:sym typeface="Calibri"/>
              </a:rPr>
              <a:t>finançament</a:t>
            </a:r>
            <a:r>
              <a:rPr lang="en-US" sz="2000" i="0" u="none" strike="noStrike" cap="none" dirty="0">
                <a:solidFill>
                  <a:srgbClr val="000000"/>
                </a:solidFill>
                <a:latin typeface="Calibri"/>
                <a:ea typeface="Calibri"/>
                <a:cs typeface="Calibri"/>
                <a:sym typeface="Calibri"/>
              </a:rPr>
              <a:t> per al </a:t>
            </a:r>
            <a:r>
              <a:rPr lang="en-US" sz="2000" i="0" u="none" strike="noStrike" cap="none" dirty="0" err="1">
                <a:solidFill>
                  <a:srgbClr val="000000"/>
                </a:solidFill>
                <a:latin typeface="Calibri"/>
                <a:ea typeface="Calibri"/>
                <a:cs typeface="Calibri"/>
                <a:sym typeface="Calibri"/>
              </a:rPr>
              <a:t>desenvolupament</a:t>
            </a:r>
            <a:r>
              <a:rPr lang="en-US" sz="2000" i="0" u="none" strike="noStrike" cap="none" dirty="0">
                <a:solidFill>
                  <a:srgbClr val="000000"/>
                </a:solidFill>
                <a:latin typeface="Calibri"/>
                <a:ea typeface="Calibri"/>
                <a:cs typeface="Calibri"/>
                <a:sym typeface="Calibri"/>
              </a:rPr>
              <a:t> de </a:t>
            </a:r>
            <a:r>
              <a:rPr lang="en-US" sz="2000" i="0" u="none" strike="noStrike" cap="none" dirty="0" err="1">
                <a:solidFill>
                  <a:srgbClr val="000000"/>
                </a:solidFill>
                <a:latin typeface="Calibri"/>
                <a:ea typeface="Calibri"/>
                <a:cs typeface="Calibri"/>
                <a:sym typeface="Calibri"/>
              </a:rPr>
              <a:t>projectes</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d’innovació</a:t>
            </a:r>
            <a:r>
              <a:rPr lang="en-US" sz="2000" i="0" u="none" strike="noStrike" cap="none" dirty="0">
                <a:solidFill>
                  <a:srgbClr val="000000"/>
                </a:solidFill>
                <a:latin typeface="Calibri"/>
                <a:ea typeface="Calibri"/>
                <a:cs typeface="Calibri"/>
                <a:sym typeface="Calibri"/>
              </a:rPr>
              <a:t> de </a:t>
            </a:r>
            <a:r>
              <a:rPr lang="en-US" sz="2000" i="0" u="none" strike="noStrike" cap="none" dirty="0" err="1">
                <a:solidFill>
                  <a:srgbClr val="000000"/>
                </a:solidFill>
                <a:latin typeface="Calibri"/>
                <a:ea typeface="Calibri"/>
                <a:cs typeface="Calibri"/>
                <a:sym typeface="Calibri"/>
              </a:rPr>
              <a:t>caràcter</a:t>
            </a:r>
            <a:r>
              <a:rPr lang="en-US" sz="2000" i="0" u="none" strike="noStrike" cap="none" dirty="0">
                <a:solidFill>
                  <a:srgbClr val="000000"/>
                </a:solidFill>
                <a:latin typeface="Calibri"/>
                <a:ea typeface="Calibri"/>
                <a:cs typeface="Calibri"/>
                <a:sym typeface="Calibri"/>
              </a:rPr>
              <a:t>  </a:t>
            </a:r>
            <a:r>
              <a:rPr lang="en-US" sz="2000" i="0" u="none" strike="noStrike" cap="none" dirty="0" err="1">
                <a:solidFill>
                  <a:srgbClr val="000000"/>
                </a:solidFill>
                <a:latin typeface="Calibri"/>
                <a:ea typeface="Calibri"/>
                <a:cs typeface="Calibri"/>
                <a:sym typeface="Calibri"/>
              </a:rPr>
              <a:t>comunitari</a:t>
            </a:r>
            <a:endParaRPr sz="2000" i="0" u="none" strike="noStrike" cap="none" dirty="0">
              <a:solidFill>
                <a:srgbClr val="000000"/>
              </a:solidFill>
              <a:latin typeface="Calibri"/>
              <a:ea typeface="Calibri"/>
              <a:cs typeface="Calibri"/>
              <a:sym typeface="Calibri"/>
            </a:endParaRPr>
          </a:p>
          <a:p>
            <a:pPr marL="12700" marR="5080" lvl="0" indent="0" algn="just" rtl="0">
              <a:lnSpc>
                <a:spcPct val="114999"/>
              </a:lnSpc>
              <a:spcBef>
                <a:spcPts val="5"/>
              </a:spcBef>
              <a:spcAft>
                <a:spcPts val="0"/>
              </a:spcAft>
              <a:buClr>
                <a:srgbClr val="000000"/>
              </a:buClr>
              <a:buSzPts val="2300"/>
              <a:buFont typeface="Arial"/>
              <a:buNone/>
            </a:pPr>
            <a:endParaRPr sz="2000" dirty="0">
              <a:latin typeface="Calibri"/>
              <a:ea typeface="Calibri"/>
              <a:cs typeface="Calibri"/>
              <a:sym typeface="Calibri"/>
            </a:endParaRPr>
          </a:p>
          <a:p>
            <a:pPr marL="0" lvl="0" indent="0" algn="l" rtl="0">
              <a:spcBef>
                <a:spcPts val="0"/>
              </a:spcBef>
              <a:spcAft>
                <a:spcPts val="0"/>
              </a:spcAft>
              <a:buClr>
                <a:schemeClr val="dk1"/>
              </a:buClr>
              <a:buSzPts val="1100"/>
              <a:buFont typeface="Arial"/>
              <a:buNone/>
            </a:pPr>
            <a:r>
              <a:rPr lang="en-US" sz="2000" b="1" dirty="0" err="1" smtClean="0">
                <a:solidFill>
                  <a:schemeClr val="dk2"/>
                </a:solidFill>
                <a:latin typeface="Calibri"/>
                <a:ea typeface="Calibri"/>
                <a:cs typeface="Calibri"/>
                <a:sym typeface="Calibri"/>
              </a:rPr>
              <a:t>Seguiment</a:t>
            </a:r>
            <a:r>
              <a:rPr lang="en-US" sz="2000" b="1" dirty="0" smtClean="0">
                <a:solidFill>
                  <a:schemeClr val="dk2"/>
                </a:solidFill>
                <a:latin typeface="Calibri"/>
                <a:ea typeface="Calibri"/>
                <a:cs typeface="Calibri"/>
                <a:sym typeface="Calibri"/>
              </a:rPr>
              <a:t> del </a:t>
            </a:r>
            <a:r>
              <a:rPr lang="en-US" sz="2000" b="1" dirty="0" err="1" smtClean="0">
                <a:solidFill>
                  <a:schemeClr val="dk2"/>
                </a:solidFill>
                <a:latin typeface="Calibri"/>
                <a:ea typeface="Calibri"/>
                <a:cs typeface="Calibri"/>
                <a:sym typeface="Calibri"/>
              </a:rPr>
              <a:t>Pla</a:t>
            </a:r>
            <a:r>
              <a:rPr lang="en-US" sz="2000" b="1" dirty="0" smtClean="0">
                <a:solidFill>
                  <a:schemeClr val="dk2"/>
                </a:solidFill>
                <a:latin typeface="Calibri"/>
                <a:ea typeface="Calibri"/>
                <a:cs typeface="Calibri"/>
                <a:sym typeface="Calibri"/>
              </a:rPr>
              <a:t> </a:t>
            </a:r>
            <a:r>
              <a:rPr lang="en-US" sz="2000" b="1" dirty="0" err="1" smtClean="0">
                <a:solidFill>
                  <a:schemeClr val="dk2"/>
                </a:solidFill>
                <a:latin typeface="Calibri"/>
                <a:ea typeface="Calibri"/>
                <a:cs typeface="Calibri"/>
                <a:sym typeface="Calibri"/>
              </a:rPr>
              <a:t>Estratègic</a:t>
            </a:r>
            <a:endParaRPr sz="2000" dirty="0">
              <a:latin typeface="Calibri"/>
              <a:ea typeface="Calibri"/>
              <a:cs typeface="Calibri"/>
              <a:sym typeface="Calibri"/>
            </a:endParaRPr>
          </a:p>
        </p:txBody>
      </p:sp>
      <p:sp>
        <p:nvSpPr>
          <p:cNvPr id="117" name="Google Shape;117;p7"/>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Pla estratègic</a:t>
            </a:r>
            <a:endParaRPr/>
          </a:p>
        </p:txBody>
      </p:sp>
      <p:sp>
        <p:nvSpPr>
          <p:cNvPr id="118" name="Google Shape;118;p7"/>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5</a:t>
            </a:fld>
            <a:endParaRPr/>
          </a:p>
        </p:txBody>
      </p:sp>
      <p:sp>
        <p:nvSpPr>
          <p:cNvPr id="119" name="Google Shape;119;p7"/>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0" name="Google Shape;120;p7"/>
          <p:cNvSpPr txBox="1">
            <a:spLocks noGrp="1"/>
          </p:cNvSpPr>
          <p:nvPr>
            <p:ph type="title"/>
          </p:nvPr>
        </p:nvSpPr>
        <p:spPr>
          <a:xfrm>
            <a:off x="778876" y="637750"/>
            <a:ext cx="8532904" cy="628377"/>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4000" b="1" dirty="0" smtClean="0">
                <a:solidFill>
                  <a:srgbClr val="244061"/>
                </a:solidFill>
                <a:latin typeface="Arial"/>
                <a:ea typeface="Arial"/>
                <a:cs typeface="Arial"/>
                <a:sym typeface="Arial"/>
              </a:rPr>
              <a:t>2. EIXOS </a:t>
            </a:r>
            <a:r>
              <a:rPr lang="en-US" sz="3800" b="1" dirty="0" err="1" smtClean="0">
                <a:solidFill>
                  <a:schemeClr val="accent1">
                    <a:lumMod val="50000"/>
                  </a:schemeClr>
                </a:solidFill>
                <a:latin typeface="Arial"/>
                <a:ea typeface="Arial"/>
                <a:cs typeface="Arial"/>
                <a:sym typeface="Arial"/>
              </a:rPr>
              <a:t>Pla</a:t>
            </a:r>
            <a:r>
              <a:rPr lang="en-US" sz="3800" b="1" dirty="0" smtClean="0">
                <a:solidFill>
                  <a:schemeClr val="accent1">
                    <a:lumMod val="50000"/>
                  </a:schemeClr>
                </a:solidFill>
                <a:latin typeface="Arial"/>
                <a:ea typeface="Arial"/>
                <a:cs typeface="Arial"/>
                <a:sym typeface="Arial"/>
              </a:rPr>
              <a:t> </a:t>
            </a:r>
            <a:r>
              <a:rPr lang="en-US" sz="3800" b="1" dirty="0" err="1">
                <a:solidFill>
                  <a:schemeClr val="accent1">
                    <a:lumMod val="50000"/>
                  </a:schemeClr>
                </a:solidFill>
                <a:latin typeface="Arial"/>
                <a:ea typeface="Arial"/>
                <a:cs typeface="Arial"/>
                <a:sym typeface="Arial"/>
              </a:rPr>
              <a:t>Estratègic</a:t>
            </a:r>
            <a:r>
              <a:rPr lang="en-US" sz="3800" b="1" dirty="0">
                <a:solidFill>
                  <a:schemeClr val="accent1">
                    <a:lumMod val="50000"/>
                  </a:schemeClr>
                </a:solidFill>
                <a:latin typeface="Arial"/>
                <a:ea typeface="Arial"/>
                <a:cs typeface="Arial"/>
                <a:sym typeface="Arial"/>
              </a:rPr>
              <a:t> 2021-2025</a:t>
            </a:r>
            <a:endParaRPr sz="3800" dirty="0">
              <a:solidFill>
                <a:schemeClr val="accent1">
                  <a:lumMod val="50000"/>
                </a:schemeClr>
              </a:solidFill>
              <a:latin typeface="Arial"/>
              <a:ea typeface="Arial"/>
              <a:cs typeface="Arial"/>
              <a:sym typeface="Arial"/>
            </a:endParaRPr>
          </a:p>
        </p:txBody>
      </p:sp>
      <p:pic>
        <p:nvPicPr>
          <p:cNvPr id="121" name="Google Shape;121;p7"/>
          <p:cNvPicPr preferRelativeResize="0"/>
          <p:nvPr/>
        </p:nvPicPr>
        <p:blipFill rotWithShape="1">
          <a:blip r:embed="rId3">
            <a:alphaModFix/>
          </a:blip>
          <a:srcRect l="12784" r="12146"/>
          <a:stretch/>
        </p:blipFill>
        <p:spPr>
          <a:xfrm>
            <a:off x="9938275" y="24775"/>
            <a:ext cx="2036449" cy="1464974"/>
          </a:xfrm>
          <a:prstGeom prst="rect">
            <a:avLst/>
          </a:prstGeom>
          <a:noFill/>
          <a:ln>
            <a:noFill/>
          </a:ln>
        </p:spPr>
      </p:pic>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540"/>
        <p:cNvGrpSpPr/>
        <p:nvPr/>
      </p:nvGrpSpPr>
      <p:grpSpPr>
        <a:xfrm>
          <a:off x="0" y="0"/>
          <a:ext cx="0" cy="0"/>
          <a:chOff x="0" y="0"/>
          <a:chExt cx="0" cy="0"/>
        </a:xfrm>
      </p:grpSpPr>
      <p:sp>
        <p:nvSpPr>
          <p:cNvPr id="541" name="Google Shape;541;p32"/>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542" name="Google Shape;542;p32"/>
          <p:cNvPicPr preferRelativeResize="0"/>
          <p:nvPr/>
        </p:nvPicPr>
        <p:blipFill>
          <a:blip r:embed="rId3">
            <a:alphaModFix/>
          </a:blip>
          <a:stretch>
            <a:fillRect/>
          </a:stretch>
        </p:blipFill>
        <p:spPr>
          <a:xfrm>
            <a:off x="8981900" y="177175"/>
            <a:ext cx="2712730" cy="1464974"/>
          </a:xfrm>
          <a:prstGeom prst="rect">
            <a:avLst/>
          </a:prstGeom>
          <a:noFill/>
          <a:ln>
            <a:noFill/>
          </a:ln>
        </p:spPr>
      </p:pic>
      <p:sp>
        <p:nvSpPr>
          <p:cNvPr id="543" name="Google Shape;543;p32"/>
          <p:cNvSpPr txBox="1"/>
          <p:nvPr/>
        </p:nvSpPr>
        <p:spPr>
          <a:xfrm>
            <a:off x="821267" y="1005371"/>
            <a:ext cx="11068565" cy="3044403"/>
          </a:xfrm>
          <a:prstGeom prst="rect">
            <a:avLst/>
          </a:prstGeom>
          <a:noFill/>
          <a:ln>
            <a:noFill/>
          </a:ln>
        </p:spPr>
        <p:txBody>
          <a:bodyPr spcFirstLastPara="1" wrap="square" lIns="0" tIns="210800" rIns="0" bIns="0" anchor="t" anchorCtr="0">
            <a:spAutoFit/>
          </a:bodyPr>
          <a:lstStyle/>
          <a:p>
            <a:pPr marL="0" marR="0" lvl="0" indent="457200" algn="l" rtl="0">
              <a:lnSpc>
                <a:spcPct val="100000"/>
              </a:lnSpc>
              <a:spcBef>
                <a:spcPts val="0"/>
              </a:spcBef>
              <a:spcAft>
                <a:spcPts val="0"/>
              </a:spcAft>
              <a:buNone/>
            </a:pPr>
            <a:r>
              <a:rPr lang="es-ES" sz="4000" b="1" dirty="0">
                <a:solidFill>
                  <a:schemeClr val="bg2"/>
                </a:solidFill>
                <a:latin typeface="Calibri"/>
                <a:ea typeface="Calibri"/>
                <a:cs typeface="Calibri"/>
                <a:sym typeface="Calibri"/>
              </a:rPr>
              <a:t>7</a:t>
            </a:r>
            <a:r>
              <a:rPr lang="es-ES" sz="4000" b="1" dirty="0" smtClean="0">
                <a:solidFill>
                  <a:schemeClr val="bg2"/>
                </a:solidFill>
                <a:latin typeface="Calibri"/>
                <a:ea typeface="Calibri"/>
                <a:cs typeface="Calibri"/>
                <a:sym typeface="Calibri"/>
              </a:rPr>
              <a:t>. </a:t>
            </a:r>
            <a:r>
              <a:rPr lang="es-ES" sz="4000" b="1" dirty="0" err="1" smtClean="0">
                <a:solidFill>
                  <a:schemeClr val="bg2"/>
                </a:solidFill>
                <a:latin typeface="Calibri"/>
                <a:ea typeface="Calibri"/>
                <a:cs typeface="Calibri"/>
                <a:sym typeface="Calibri"/>
              </a:rPr>
              <a:t>Comunicació</a:t>
            </a:r>
            <a:endParaRPr lang="es-ES" sz="4000" b="1" dirty="0" smtClean="0">
              <a:solidFill>
                <a:schemeClr val="bg2"/>
              </a:solidFill>
              <a:latin typeface="Calibri"/>
              <a:ea typeface="Calibri"/>
              <a:cs typeface="Calibri"/>
              <a:sym typeface="Calibri"/>
            </a:endParaRPr>
          </a:p>
          <a:p>
            <a:pPr marL="0" marR="0" lvl="0" indent="457200" algn="l" rtl="0">
              <a:lnSpc>
                <a:spcPct val="100000"/>
              </a:lnSpc>
              <a:spcBef>
                <a:spcPts val="0"/>
              </a:spcBef>
              <a:spcAft>
                <a:spcPts val="0"/>
              </a:spcAft>
              <a:buNone/>
            </a:pPr>
            <a:r>
              <a:rPr lang="es-ES" sz="3200" b="1" dirty="0" err="1" smtClean="0">
                <a:solidFill>
                  <a:schemeClr val="bg2"/>
                </a:solidFill>
                <a:latin typeface="Calibri"/>
                <a:ea typeface="Calibri"/>
                <a:cs typeface="Calibri"/>
                <a:sym typeface="Calibri"/>
              </a:rPr>
              <a:t>Jubilació</a:t>
            </a:r>
            <a:r>
              <a:rPr lang="es-ES" sz="3200" b="1" dirty="0" smtClean="0">
                <a:solidFill>
                  <a:schemeClr val="bg2"/>
                </a:solidFill>
                <a:latin typeface="Calibri"/>
                <a:ea typeface="Calibri"/>
                <a:cs typeface="Calibri"/>
                <a:sym typeface="Calibri"/>
              </a:rPr>
              <a:t> Anticipada. </a:t>
            </a:r>
            <a:r>
              <a:rPr lang="es-ES" sz="3200" b="1" dirty="0" err="1" smtClean="0">
                <a:solidFill>
                  <a:schemeClr val="bg2"/>
                </a:solidFill>
                <a:latin typeface="Calibri"/>
                <a:ea typeface="Calibri"/>
                <a:cs typeface="Calibri"/>
                <a:sym typeface="Calibri"/>
              </a:rPr>
              <a:t>Argumentaris</a:t>
            </a:r>
            <a:r>
              <a:rPr lang="es-ES" sz="3200" b="1" dirty="0" smtClean="0">
                <a:solidFill>
                  <a:schemeClr val="bg2"/>
                </a:solidFill>
                <a:latin typeface="Calibri"/>
                <a:ea typeface="Calibri"/>
                <a:cs typeface="Calibri"/>
                <a:sym typeface="Calibri"/>
              </a:rPr>
              <a:t> </a:t>
            </a:r>
          </a:p>
          <a:p>
            <a:pPr marL="0" marR="0" lvl="0" indent="457200" algn="l" rtl="0">
              <a:lnSpc>
                <a:spcPct val="100000"/>
              </a:lnSpc>
              <a:spcBef>
                <a:spcPts val="0"/>
              </a:spcBef>
              <a:spcAft>
                <a:spcPts val="0"/>
              </a:spcAft>
              <a:buNone/>
            </a:pPr>
            <a:endParaRPr lang="es-ES" sz="2800" b="1" dirty="0" smtClean="0">
              <a:solidFill>
                <a:schemeClr val="bg2"/>
              </a:solidFill>
              <a:latin typeface="Calibri"/>
              <a:ea typeface="Calibri"/>
              <a:cs typeface="Calibri"/>
              <a:sym typeface="Calibri"/>
            </a:endParaRPr>
          </a:p>
          <a:p>
            <a:pPr marL="0" marR="0" lvl="0" indent="457200" algn="l" rtl="0">
              <a:lnSpc>
                <a:spcPct val="100000"/>
              </a:lnSpc>
              <a:spcBef>
                <a:spcPts val="0"/>
              </a:spcBef>
              <a:spcAft>
                <a:spcPts val="0"/>
              </a:spcAft>
              <a:buNone/>
            </a:pPr>
            <a:r>
              <a:rPr lang="es-ES" sz="2800" b="1" dirty="0" smtClean="0">
                <a:solidFill>
                  <a:schemeClr val="bg2"/>
                </a:solidFill>
                <a:latin typeface="Calibri"/>
                <a:ea typeface="Calibri"/>
                <a:cs typeface="Calibri"/>
                <a:sym typeface="Calibri"/>
              </a:rPr>
              <a:t>11 </a:t>
            </a:r>
            <a:r>
              <a:rPr lang="es-ES" sz="2800" b="1" dirty="0" err="1" smtClean="0">
                <a:solidFill>
                  <a:schemeClr val="bg2"/>
                </a:solidFill>
                <a:latin typeface="Calibri"/>
                <a:ea typeface="Calibri"/>
                <a:cs typeface="Calibri"/>
                <a:sym typeface="Calibri"/>
              </a:rPr>
              <a:t>malalties</a:t>
            </a:r>
            <a:endParaRPr lang="es-ES" sz="2800" b="1" dirty="0" smtClean="0">
              <a:solidFill>
                <a:schemeClr val="bg2"/>
              </a:solidFill>
              <a:latin typeface="Calibri"/>
              <a:ea typeface="Calibri"/>
              <a:cs typeface="Calibri"/>
              <a:sym typeface="Calibri"/>
            </a:endParaRPr>
          </a:p>
          <a:p>
            <a:pPr marL="0" marR="0" lvl="0" indent="457200" algn="l" rtl="0">
              <a:lnSpc>
                <a:spcPct val="100000"/>
              </a:lnSpc>
              <a:spcBef>
                <a:spcPts val="0"/>
              </a:spcBef>
              <a:spcAft>
                <a:spcPts val="0"/>
              </a:spcAft>
              <a:buNone/>
            </a:pPr>
            <a:endParaRPr lang="es-ES" sz="2800" b="1" dirty="0">
              <a:solidFill>
                <a:schemeClr val="bg2"/>
              </a:solidFill>
              <a:latin typeface="Calibri"/>
              <a:ea typeface="Calibri"/>
              <a:cs typeface="Calibri"/>
              <a:sym typeface="Calibri"/>
            </a:endParaRPr>
          </a:p>
          <a:p>
            <a:pPr marL="0" marR="0" lvl="0" indent="457200" algn="l" rtl="0">
              <a:lnSpc>
                <a:spcPct val="100000"/>
              </a:lnSpc>
              <a:spcBef>
                <a:spcPts val="0"/>
              </a:spcBef>
              <a:spcAft>
                <a:spcPts val="0"/>
              </a:spcAft>
              <a:buNone/>
            </a:pPr>
            <a:endParaRPr lang="es-ES" sz="2800" b="1" dirty="0">
              <a:solidFill>
                <a:schemeClr val="bg2"/>
              </a:solidFill>
              <a:latin typeface="Calibri"/>
              <a:ea typeface="Calibri"/>
              <a:cs typeface="Calibri"/>
              <a:sym typeface="Calibri"/>
            </a:endParaRPr>
          </a:p>
        </p:txBody>
      </p:sp>
      <p:sp>
        <p:nvSpPr>
          <p:cNvPr id="544" name="Google Shape;544;p32"/>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45" name="Google Shape;545;p32"/>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Campanyes</a:t>
            </a:r>
            <a:endParaRPr/>
          </a:p>
        </p:txBody>
      </p:sp>
      <p:sp>
        <p:nvSpPr>
          <p:cNvPr id="546" name="Google Shape;546;p32"/>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50</a:t>
            </a:fld>
            <a:endParaRPr/>
          </a:p>
        </p:txBody>
      </p:sp>
      <p:pic>
        <p:nvPicPr>
          <p:cNvPr id="2" name="Imagen 1"/>
          <p:cNvPicPr>
            <a:picLocks noChangeAspect="1"/>
          </p:cNvPicPr>
          <p:nvPr/>
        </p:nvPicPr>
        <p:blipFill>
          <a:blip r:embed="rId4"/>
          <a:stretch>
            <a:fillRect/>
          </a:stretch>
        </p:blipFill>
        <p:spPr>
          <a:xfrm>
            <a:off x="2312587" y="-7166187"/>
            <a:ext cx="2345567" cy="3223361"/>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345231" y="3257581"/>
            <a:ext cx="2363169" cy="3041181"/>
          </a:xfrm>
          <a:prstGeom prst="rect">
            <a:avLst/>
          </a:prstGeom>
        </p:spPr>
      </p:pic>
      <p:pic>
        <p:nvPicPr>
          <p:cNvPr id="4" name="Imagen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027052" y="3788477"/>
            <a:ext cx="3041759" cy="2472267"/>
          </a:xfrm>
          <a:prstGeom prst="rect">
            <a:avLst/>
          </a:prstGeom>
        </p:spPr>
      </p:pic>
      <p:pic>
        <p:nvPicPr>
          <p:cNvPr id="5" name="Imagen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721392" y="2901170"/>
            <a:ext cx="2747597" cy="3397592"/>
          </a:xfrm>
          <a:prstGeom prst="rect">
            <a:avLst/>
          </a:prstGeom>
        </p:spPr>
      </p:pic>
    </p:spTree>
    <p:extLst>
      <p:ext uri="{BB962C8B-B14F-4D97-AF65-F5344CB8AC3E}">
        <p14:creationId xmlns:p14="http://schemas.microsoft.com/office/powerpoint/2010/main" val="290652341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560"/>
        <p:cNvGrpSpPr/>
        <p:nvPr/>
      </p:nvGrpSpPr>
      <p:grpSpPr>
        <a:xfrm>
          <a:off x="0" y="0"/>
          <a:ext cx="0" cy="0"/>
          <a:chOff x="0" y="0"/>
          <a:chExt cx="0" cy="0"/>
        </a:xfrm>
      </p:grpSpPr>
      <p:sp>
        <p:nvSpPr>
          <p:cNvPr id="561" name="Google Shape;561;p20"/>
          <p:cNvSpPr/>
          <p:nvPr/>
        </p:nvSpPr>
        <p:spPr>
          <a:xfrm>
            <a:off x="7757235" y="2737271"/>
            <a:ext cx="3733038" cy="2486895"/>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chemeClr val="accent6"/>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562" name="Google Shape;562;p2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3" name="Google Shape;563;p20"/>
          <p:cNvSpPr txBox="1">
            <a:spLocks noGrp="1"/>
          </p:cNvSpPr>
          <p:nvPr>
            <p:ph type="title"/>
          </p:nvPr>
        </p:nvSpPr>
        <p:spPr>
          <a:xfrm>
            <a:off x="738596" y="649462"/>
            <a:ext cx="6342600" cy="629008"/>
          </a:xfrm>
          <a:prstGeom prst="rect">
            <a:avLst/>
          </a:prstGeom>
          <a:noFill/>
          <a:ln>
            <a:noFill/>
          </a:ln>
        </p:spPr>
        <p:txBody>
          <a:bodyPr spcFirstLastPara="1" wrap="square" lIns="0" tIns="13325" rIns="0" bIns="0" anchor="t" anchorCtr="0">
            <a:spAutoFit/>
          </a:bodyPr>
          <a:lstStyle/>
          <a:p>
            <a:pPr marL="12700" lvl="0" indent="0" algn="l" rtl="0">
              <a:lnSpc>
                <a:spcPct val="100000"/>
              </a:lnSpc>
              <a:spcBef>
                <a:spcPts val="0"/>
              </a:spcBef>
              <a:spcAft>
                <a:spcPts val="0"/>
              </a:spcAft>
              <a:buSzPts val="1400"/>
              <a:buNone/>
            </a:pPr>
            <a:r>
              <a:rPr lang="en-US" sz="4000" b="1" dirty="0" smtClean="0">
                <a:solidFill>
                  <a:schemeClr val="dk2"/>
                </a:solidFill>
              </a:rPr>
              <a:t>7. </a:t>
            </a:r>
            <a:r>
              <a:rPr lang="en-US" sz="4000" b="1" dirty="0" err="1" smtClean="0">
                <a:solidFill>
                  <a:schemeClr val="dk2"/>
                </a:solidFill>
              </a:rPr>
              <a:t>Incidència</a:t>
            </a:r>
            <a:r>
              <a:rPr lang="en-US" sz="4000" b="1" dirty="0" smtClean="0">
                <a:solidFill>
                  <a:schemeClr val="dk2"/>
                </a:solidFill>
              </a:rPr>
              <a:t> </a:t>
            </a:r>
            <a:r>
              <a:rPr lang="en-US" sz="4000" b="1" dirty="0">
                <a:solidFill>
                  <a:schemeClr val="dk2"/>
                </a:solidFill>
              </a:rPr>
              <a:t>social</a:t>
            </a:r>
            <a:endParaRPr sz="4000" b="1" dirty="0">
              <a:solidFill>
                <a:schemeClr val="dk2"/>
              </a:solidFill>
            </a:endParaRPr>
          </a:p>
        </p:txBody>
      </p:sp>
      <p:sp>
        <p:nvSpPr>
          <p:cNvPr id="564" name="Google Shape;564;p20"/>
          <p:cNvSpPr txBox="1"/>
          <p:nvPr/>
        </p:nvSpPr>
        <p:spPr>
          <a:xfrm>
            <a:off x="766038" y="1056894"/>
            <a:ext cx="10720016" cy="4497118"/>
          </a:xfrm>
          <a:prstGeom prst="rect">
            <a:avLst/>
          </a:prstGeom>
          <a:noFill/>
          <a:ln>
            <a:noFill/>
          </a:ln>
        </p:spPr>
        <p:txBody>
          <a:bodyPr spcFirstLastPara="1" wrap="square" lIns="0" tIns="13325" rIns="0" bIns="0" anchor="t" anchorCtr="0">
            <a:spAutoFit/>
          </a:bodyPr>
          <a:lstStyle/>
          <a:p>
            <a:pPr marL="12700" marR="0" lvl="0" indent="0" algn="l" rtl="0">
              <a:lnSpc>
                <a:spcPct val="10195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a:p>
            <a:pPr marL="12700" marR="0" lvl="0" indent="0" algn="l" rtl="0">
              <a:lnSpc>
                <a:spcPct val="10195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a:p>
            <a:pPr marL="12700" marR="0" lvl="0" indent="0" algn="l" rtl="0">
              <a:lnSpc>
                <a:spcPct val="101950"/>
              </a:lnSpc>
              <a:spcBef>
                <a:spcPts val="0"/>
              </a:spcBef>
              <a:spcAft>
                <a:spcPts val="0"/>
              </a:spcAft>
              <a:buClr>
                <a:srgbClr val="000000"/>
              </a:buClr>
              <a:buSzPts val="2000"/>
              <a:buFont typeface="Arial"/>
              <a:buNone/>
            </a:pPr>
            <a:r>
              <a:rPr lang="en-US" sz="2000" b="0" i="0" u="none" strike="noStrike" cap="none" dirty="0">
                <a:solidFill>
                  <a:srgbClr val="000000"/>
                </a:solidFill>
                <a:latin typeface="Calibri"/>
                <a:ea typeface="Calibri"/>
                <a:cs typeface="Calibri"/>
                <a:sym typeface="Calibri"/>
              </a:rPr>
              <a:t>COCEMFE Barcelona ha </a:t>
            </a:r>
            <a:r>
              <a:rPr lang="en-US" sz="2000" b="0" i="0" u="none" strike="noStrike" cap="none" dirty="0" err="1">
                <a:solidFill>
                  <a:srgbClr val="000000"/>
                </a:solidFill>
                <a:latin typeface="Calibri"/>
                <a:ea typeface="Calibri"/>
                <a:cs typeface="Calibri"/>
                <a:sym typeface="Calibri"/>
              </a:rPr>
              <a:t>fet</a:t>
            </a:r>
            <a:r>
              <a:rPr lang="en-US" sz="2000" b="0" i="0" u="none" strike="noStrike" cap="none" dirty="0">
                <a:solidFill>
                  <a:srgbClr val="000000"/>
                </a:solidFill>
                <a:latin typeface="Calibri"/>
                <a:ea typeface="Calibri"/>
                <a:cs typeface="Calibri"/>
                <a:sym typeface="Calibri"/>
              </a:rPr>
              <a:t> un total de </a:t>
            </a:r>
            <a:r>
              <a:rPr lang="en-US" sz="2000" b="1" dirty="0" smtClean="0">
                <a:solidFill>
                  <a:schemeClr val="dk2"/>
                </a:solidFill>
                <a:latin typeface="Calibri"/>
                <a:ea typeface="Calibri"/>
                <a:cs typeface="Calibri"/>
                <a:sym typeface="Calibri"/>
              </a:rPr>
              <a:t>9 </a:t>
            </a:r>
            <a:r>
              <a:rPr lang="en-US" sz="2000" b="1" i="0" u="none" strike="noStrike" cap="none" dirty="0" smtClean="0">
                <a:solidFill>
                  <a:schemeClr val="dk2"/>
                </a:solidFill>
                <a:latin typeface="Calibri"/>
                <a:ea typeface="Calibri"/>
                <a:cs typeface="Calibri"/>
                <a:sym typeface="Calibri"/>
              </a:rPr>
              <a:t>notes </a:t>
            </a:r>
            <a:r>
              <a:rPr lang="en-US" sz="2000" b="1" i="0" u="none" strike="noStrike" cap="none" dirty="0">
                <a:solidFill>
                  <a:schemeClr val="dk2"/>
                </a:solidFill>
                <a:latin typeface="Calibri"/>
                <a:ea typeface="Calibri"/>
                <a:cs typeface="Calibri"/>
                <a:sym typeface="Calibri"/>
              </a:rPr>
              <a:t>de </a:t>
            </a:r>
            <a:r>
              <a:rPr lang="en-US" sz="2000" b="1" i="0" u="none" strike="noStrike" cap="none" dirty="0" err="1">
                <a:solidFill>
                  <a:schemeClr val="dk2"/>
                </a:solidFill>
                <a:latin typeface="Calibri"/>
                <a:ea typeface="Calibri"/>
                <a:cs typeface="Calibri"/>
                <a:sym typeface="Calibri"/>
              </a:rPr>
              <a:t>Premsa</a:t>
            </a:r>
            <a:r>
              <a:rPr lang="en-US" sz="2000" b="1" i="0" u="none" strike="noStrike" cap="none" dirty="0">
                <a:solidFill>
                  <a:schemeClr val="dk2"/>
                </a:solidFill>
                <a:latin typeface="Calibri"/>
                <a:ea typeface="Calibri"/>
                <a:cs typeface="Calibri"/>
                <a:sym typeface="Calibri"/>
              </a:rPr>
              <a:t> </a:t>
            </a:r>
            <a:r>
              <a:rPr lang="en-US" sz="2000" b="1" i="0" u="none" strike="noStrike" cap="none" dirty="0" err="1">
                <a:solidFill>
                  <a:schemeClr val="dk2"/>
                </a:solidFill>
                <a:latin typeface="Calibri"/>
                <a:ea typeface="Calibri"/>
                <a:cs typeface="Calibri"/>
                <a:sym typeface="Calibri"/>
              </a:rPr>
              <a:t>directament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a:t>
            </a:r>
            <a:r>
              <a:rPr lang="en-US" sz="2000" dirty="0">
                <a:latin typeface="Calibri"/>
                <a:ea typeface="Calibri"/>
                <a:cs typeface="Calibri"/>
                <a:sym typeface="Calibri"/>
              </a:rPr>
              <a:t> </a:t>
            </a:r>
            <a:r>
              <a:rPr lang="en-US" sz="2000" b="0" i="0" u="none" strike="noStrike" cap="none" dirty="0">
                <a:solidFill>
                  <a:srgbClr val="000000"/>
                </a:solidFill>
                <a:latin typeface="Calibri"/>
                <a:ea typeface="Calibri"/>
                <a:cs typeface="Calibri"/>
                <a:sym typeface="Calibri"/>
              </a:rPr>
              <a:t>ha </a:t>
            </a:r>
            <a:r>
              <a:rPr lang="en-US" sz="2000" b="0" i="0" u="none" strike="noStrike" cap="none" dirty="0" err="1">
                <a:solidFill>
                  <a:srgbClr val="000000"/>
                </a:solidFill>
                <a:latin typeface="Calibri"/>
                <a:ea typeface="Calibri"/>
                <a:cs typeface="Calibri"/>
                <a:sym typeface="Calibri"/>
              </a:rPr>
              <a:t>estat</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representada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en</a:t>
            </a:r>
            <a:endParaRPr sz="2000" b="0" i="0" u="none" strike="noStrike" cap="none" dirty="0">
              <a:solidFill>
                <a:srgbClr val="000000"/>
              </a:solidFill>
              <a:latin typeface="Calibri"/>
              <a:ea typeface="Calibri"/>
              <a:cs typeface="Calibri"/>
              <a:sym typeface="Calibri"/>
            </a:endParaRPr>
          </a:p>
          <a:p>
            <a:pPr marL="12700" marR="0" lvl="0" indent="0" algn="l" rtl="0">
              <a:lnSpc>
                <a:spcPct val="84000"/>
              </a:lnSpc>
              <a:spcBef>
                <a:spcPts val="0"/>
              </a:spcBef>
              <a:spcAft>
                <a:spcPts val="0"/>
              </a:spcAft>
              <a:buClr>
                <a:srgbClr val="000000"/>
              </a:buClr>
              <a:buSzPts val="2000"/>
              <a:buFont typeface="Arial"/>
              <a:buNone/>
            </a:pPr>
            <a:r>
              <a:rPr lang="en-US" sz="2000" b="0" i="0" u="none" strike="noStrike" cap="none" dirty="0">
                <a:solidFill>
                  <a:srgbClr val="000000"/>
                </a:solidFill>
                <a:latin typeface="Calibri"/>
                <a:ea typeface="Calibri"/>
                <a:cs typeface="Calibri"/>
                <a:sym typeface="Calibri"/>
              </a:rPr>
              <a:t>totes les notes de </a:t>
            </a:r>
            <a:r>
              <a:rPr lang="en-US" sz="2000" b="0" i="0" u="none" strike="noStrike" cap="none" dirty="0" err="1">
                <a:solidFill>
                  <a:srgbClr val="000000"/>
                </a:solidFill>
                <a:latin typeface="Calibri"/>
                <a:ea typeface="Calibri"/>
                <a:cs typeface="Calibri"/>
                <a:sym typeface="Calibri"/>
              </a:rPr>
              <a:t>premsa</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i</a:t>
            </a:r>
            <a:r>
              <a:rPr lang="en-US" sz="2000" b="0" i="0" u="none" strike="noStrike" cap="none" dirty="0">
                <a:solidFill>
                  <a:srgbClr val="000000"/>
                </a:solidFill>
                <a:latin typeface="Calibri"/>
                <a:ea typeface="Calibri"/>
                <a:cs typeface="Calibri"/>
                <a:sym typeface="Calibri"/>
              </a:rPr>
              <a:t> </a:t>
            </a:r>
            <a:r>
              <a:rPr lang="en-US" sz="2000" b="0" i="0" u="none" strike="noStrike" cap="none" dirty="0" err="1">
                <a:solidFill>
                  <a:srgbClr val="000000"/>
                </a:solidFill>
                <a:latin typeface="Calibri"/>
                <a:ea typeface="Calibri"/>
                <a:cs typeface="Calibri"/>
                <a:sym typeface="Calibri"/>
              </a:rPr>
              <a:t>campanyes</a:t>
            </a:r>
            <a:r>
              <a:rPr lang="en-US" sz="2000" b="0" i="0" u="none" strike="noStrike" cap="none" dirty="0">
                <a:solidFill>
                  <a:srgbClr val="000000"/>
                </a:solidFill>
                <a:latin typeface="Calibri"/>
                <a:ea typeface="Calibri"/>
                <a:cs typeface="Calibri"/>
                <a:sym typeface="Calibri"/>
              </a:rPr>
              <a:t> de COCEMFE Nacional</a:t>
            </a:r>
            <a:r>
              <a:rPr lang="en-US" sz="2000" b="0" i="0" u="none" strike="noStrike" cap="none" dirty="0" smtClean="0">
                <a:solidFill>
                  <a:srgbClr val="000000"/>
                </a:solidFill>
                <a:latin typeface="Calibri"/>
                <a:ea typeface="Calibri"/>
                <a:cs typeface="Calibri"/>
                <a:sym typeface="Calibri"/>
              </a:rPr>
              <a:t>.</a:t>
            </a:r>
          </a:p>
          <a:p>
            <a:pPr marL="12700" marR="0" lvl="0" indent="0" algn="l" rtl="0">
              <a:lnSpc>
                <a:spcPct val="84000"/>
              </a:lnSpc>
              <a:spcBef>
                <a:spcPts val="0"/>
              </a:spcBef>
              <a:spcAft>
                <a:spcPts val="0"/>
              </a:spcAft>
              <a:buClr>
                <a:srgbClr val="000000"/>
              </a:buClr>
              <a:buSzPts val="2000"/>
              <a:buFont typeface="Arial"/>
              <a:buNone/>
            </a:pPr>
            <a:endParaRPr dirty="0"/>
          </a:p>
          <a:p>
            <a:pPr marL="12700" marR="0" lvl="0" indent="0" algn="l" rtl="0">
              <a:lnSpc>
                <a:spcPct val="84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a:p>
            <a:pPr marL="0" marR="0" lvl="0" indent="0" algn="just" rtl="0">
              <a:lnSpc>
                <a:spcPct val="84000"/>
              </a:lnSpc>
              <a:spcBef>
                <a:spcPts val="0"/>
              </a:spcBef>
              <a:spcAft>
                <a:spcPts val="0"/>
              </a:spcAft>
              <a:buClr>
                <a:srgbClr val="000000"/>
              </a:buClr>
              <a:buSzPts val="2000"/>
              <a:buFont typeface="Arial"/>
              <a:buNone/>
            </a:pPr>
            <a:r>
              <a:rPr lang="en-US" sz="2000" b="0" i="0" u="none" strike="noStrike" cap="none" dirty="0" smtClean="0">
                <a:solidFill>
                  <a:srgbClr val="000000"/>
                </a:solidFill>
                <a:latin typeface="Calibri"/>
                <a:ea typeface="Calibri"/>
                <a:cs typeface="Calibri"/>
                <a:sym typeface="Calibri"/>
              </a:rPr>
              <a:t>#</a:t>
            </a:r>
            <a:r>
              <a:rPr lang="en-US" sz="2000" dirty="0" err="1" smtClean="0">
                <a:latin typeface="Calibri"/>
                <a:ea typeface="Calibri"/>
                <a:cs typeface="Calibri"/>
                <a:sym typeface="Calibri"/>
              </a:rPr>
              <a:t>Transparentes</a:t>
            </a:r>
            <a:r>
              <a:rPr lang="en-US" sz="2000" b="0" i="0" u="none" strike="noStrike" cap="none" dirty="0">
                <a:solidFill>
                  <a:srgbClr val="000000"/>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a:t>
            </a:r>
            <a:r>
              <a:rPr lang="en-US" sz="2000" dirty="0" err="1" smtClean="0">
                <a:solidFill>
                  <a:schemeClr val="dk1"/>
                </a:solidFill>
                <a:latin typeface="Calibri"/>
                <a:ea typeface="Calibri"/>
                <a:cs typeface="Calibri"/>
                <a:sym typeface="Calibri"/>
              </a:rPr>
              <a:t>LaMagiaDeLaInclusión</a:t>
            </a:r>
            <a:r>
              <a:rPr lang="en-US" sz="2000" b="0" i="0" u="none" strike="noStrike" cap="none" dirty="0">
                <a:solidFill>
                  <a:srgbClr val="000000"/>
                </a:solidFill>
                <a:latin typeface="Calibri"/>
                <a:ea typeface="Calibri"/>
                <a:cs typeface="Calibri"/>
                <a:sym typeface="Calibri"/>
              </a:rPr>
              <a:t>		</a:t>
            </a:r>
            <a:r>
              <a:rPr lang="en-US" sz="2000" b="0" i="0" u="none" strike="noStrike" cap="none" dirty="0" smtClean="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12700" marR="0" lvl="0" indent="0" algn="just" rtl="0">
              <a:lnSpc>
                <a:spcPct val="84000"/>
              </a:lnSpc>
              <a:spcBef>
                <a:spcPts val="0"/>
              </a:spcBef>
              <a:spcAft>
                <a:spcPts val="0"/>
              </a:spcAft>
              <a:buClr>
                <a:srgbClr val="000000"/>
              </a:buClr>
              <a:buSzPts val="2000"/>
              <a:buFont typeface="Arial"/>
              <a:buNone/>
            </a:pPr>
            <a:r>
              <a:rPr lang="en-US" sz="2000" b="0" i="0" u="none" strike="noStrike" cap="none" dirty="0" smtClean="0">
                <a:solidFill>
                  <a:srgbClr val="000000"/>
                </a:solidFill>
                <a:latin typeface="Calibri"/>
                <a:ea typeface="Calibri"/>
                <a:cs typeface="Calibri"/>
                <a:sym typeface="Calibri"/>
              </a:rPr>
              <a:t>#</a:t>
            </a:r>
            <a:r>
              <a:rPr lang="en-US" sz="2000" dirty="0" err="1" smtClean="0">
                <a:latin typeface="Calibri"/>
                <a:ea typeface="Calibri"/>
                <a:cs typeface="Calibri"/>
                <a:sym typeface="Calibri"/>
              </a:rPr>
              <a:t>LlámaloXSolidaria</a:t>
            </a:r>
            <a:r>
              <a:rPr lang="en-US" sz="2000" b="0" i="0" u="none" strike="noStrike" cap="none" dirty="0">
                <a:solidFill>
                  <a:srgbClr val="000000"/>
                </a:solidFill>
                <a:latin typeface="Calibri"/>
                <a:ea typeface="Calibri"/>
                <a:cs typeface="Calibri"/>
                <a:sym typeface="Calibri"/>
              </a:rPr>
              <a:t>		</a:t>
            </a:r>
            <a:r>
              <a:rPr lang="en-US" sz="2000" dirty="0" smtClean="0">
                <a:solidFill>
                  <a:schemeClr val="dk1"/>
                </a:solidFill>
                <a:latin typeface="Calibri"/>
                <a:ea typeface="Calibri"/>
                <a:cs typeface="Calibri"/>
                <a:sym typeface="Calibri"/>
              </a:rPr>
              <a:t>#</a:t>
            </a:r>
            <a:r>
              <a:rPr lang="en-US" sz="2000" dirty="0" err="1" smtClean="0">
                <a:solidFill>
                  <a:schemeClr val="dk1"/>
                </a:solidFill>
                <a:latin typeface="Calibri"/>
                <a:ea typeface="Calibri"/>
                <a:cs typeface="Calibri"/>
                <a:sym typeface="Calibri"/>
              </a:rPr>
              <a:t>PropósitoInclusión</a:t>
            </a:r>
            <a:endParaRPr b="1" dirty="0">
              <a:latin typeface="Calibri"/>
              <a:ea typeface="Calibri"/>
              <a:cs typeface="Calibri"/>
              <a:sym typeface="Calibri"/>
            </a:endParaRPr>
          </a:p>
          <a:p>
            <a:pPr marL="12700" marR="0" lvl="0" indent="0" algn="just" rtl="0">
              <a:lnSpc>
                <a:spcPct val="84000"/>
              </a:lnSpc>
              <a:spcBef>
                <a:spcPts val="0"/>
              </a:spcBef>
              <a:spcAft>
                <a:spcPts val="0"/>
              </a:spcAft>
              <a:buClr>
                <a:srgbClr val="000000"/>
              </a:buClr>
              <a:buSzPts val="2000"/>
              <a:buFont typeface="Arial"/>
              <a:buNone/>
            </a:pPr>
            <a:r>
              <a:rPr lang="en-US" sz="2000" b="0" i="0" u="none" strike="noStrike" cap="none" dirty="0" smtClean="0">
                <a:solidFill>
                  <a:srgbClr val="000000"/>
                </a:solidFill>
                <a:latin typeface="Calibri"/>
                <a:ea typeface="Calibri"/>
                <a:cs typeface="Calibri"/>
                <a:sym typeface="Calibri"/>
              </a:rPr>
              <a:t>#</a:t>
            </a:r>
            <a:r>
              <a:rPr lang="en-US" sz="2000" dirty="0" err="1" smtClean="0">
                <a:latin typeface="Calibri"/>
                <a:ea typeface="Calibri"/>
                <a:cs typeface="Calibri"/>
                <a:sym typeface="Calibri"/>
              </a:rPr>
              <a:t>NoSomosMáquinas</a:t>
            </a:r>
            <a:r>
              <a:rPr lang="en-US" sz="2000" b="0" i="0" u="none" strike="noStrike" cap="none" dirty="0">
                <a:solidFill>
                  <a:srgbClr val="000000"/>
                </a:solidFill>
                <a:latin typeface="Calibri"/>
                <a:ea typeface="Calibri"/>
                <a:cs typeface="Calibri"/>
                <a:sym typeface="Calibri"/>
              </a:rPr>
              <a:t>		</a:t>
            </a:r>
            <a:r>
              <a:rPr lang="en-US" sz="2000" b="0" i="0" u="none" strike="noStrike" cap="none" dirty="0" smtClean="0">
                <a:solidFill>
                  <a:srgbClr val="000000"/>
                </a:solidFill>
                <a:latin typeface="Calibri"/>
                <a:ea typeface="Calibri"/>
                <a:cs typeface="Calibri"/>
                <a:sym typeface="Calibri"/>
              </a:rPr>
              <a:t>#</a:t>
            </a:r>
            <a:r>
              <a:rPr lang="en-US" sz="2000" b="0" i="0" u="none" strike="noStrike" cap="none" dirty="0" err="1" smtClean="0">
                <a:solidFill>
                  <a:srgbClr val="000000"/>
                </a:solidFill>
                <a:latin typeface="Calibri"/>
                <a:ea typeface="Calibri"/>
                <a:cs typeface="Calibri"/>
                <a:sym typeface="Calibri"/>
              </a:rPr>
              <a:t>Discapacidad</a:t>
            </a:r>
            <a:r>
              <a:rPr lang="en-US" sz="2000" dirty="0" err="1" smtClean="0">
                <a:latin typeface="Calibri"/>
                <a:ea typeface="Calibri"/>
                <a:cs typeface="Calibri"/>
                <a:sym typeface="Calibri"/>
              </a:rPr>
              <a:t>Orgánica</a:t>
            </a:r>
            <a:r>
              <a:rPr lang="en-US" sz="2000" b="0" i="0" u="none" strike="noStrike" cap="none" dirty="0">
                <a:solidFill>
                  <a:srgbClr val="000000"/>
                </a:solidFill>
                <a:latin typeface="Calibri"/>
                <a:ea typeface="Calibri"/>
                <a:cs typeface="Calibri"/>
                <a:sym typeface="Calibri"/>
              </a:rPr>
              <a:t>	</a:t>
            </a:r>
            <a:endParaRPr sz="2000" b="0" i="0" u="none" strike="noStrike" cap="none" dirty="0">
              <a:solidFill>
                <a:srgbClr val="000000"/>
              </a:solidFill>
              <a:latin typeface="Calibri"/>
              <a:ea typeface="Calibri"/>
              <a:cs typeface="Calibri"/>
              <a:sym typeface="Calibri"/>
            </a:endParaRPr>
          </a:p>
          <a:p>
            <a:pPr marL="12700" algn="just">
              <a:lnSpc>
                <a:spcPct val="84000"/>
              </a:lnSpc>
              <a:buSzPts val="2000"/>
            </a:pPr>
            <a:r>
              <a:rPr lang="en-US" sz="2000" b="0" i="0" u="none" strike="noStrike" cap="none" dirty="0" smtClean="0">
                <a:solidFill>
                  <a:srgbClr val="000000"/>
                </a:solidFill>
                <a:latin typeface="Calibri"/>
                <a:ea typeface="Calibri"/>
                <a:cs typeface="Calibri"/>
                <a:sym typeface="Calibri"/>
              </a:rPr>
              <a:t>#</a:t>
            </a:r>
            <a:r>
              <a:rPr lang="en-US" sz="2000" dirty="0" err="1" smtClean="0">
                <a:latin typeface="Calibri"/>
                <a:ea typeface="Calibri"/>
                <a:cs typeface="Calibri"/>
                <a:sym typeface="Calibri"/>
              </a:rPr>
              <a:t>LenguajeInclusivo</a:t>
            </a:r>
            <a:r>
              <a:rPr lang="en-US" sz="2000" b="0" i="0" u="none" strike="noStrike" cap="none" dirty="0">
                <a:solidFill>
                  <a:srgbClr val="000000"/>
                </a:solidFill>
                <a:latin typeface="Calibri"/>
                <a:ea typeface="Calibri"/>
                <a:cs typeface="Calibri"/>
                <a:sym typeface="Calibri"/>
              </a:rPr>
              <a:t>			</a:t>
            </a:r>
            <a:endParaRPr lang="en-US" sz="2000" dirty="0"/>
          </a:p>
          <a:p>
            <a:pPr marL="12700" algn="just">
              <a:lnSpc>
                <a:spcPct val="84000"/>
              </a:lnSpc>
              <a:buSzPts val="2000"/>
            </a:pPr>
            <a:r>
              <a:rPr lang="es-ES" sz="2000" dirty="0" smtClean="0">
                <a:solidFill>
                  <a:schemeClr val="dk1"/>
                </a:solidFill>
                <a:latin typeface="Calibri"/>
                <a:ea typeface="Calibri"/>
                <a:cs typeface="Calibri"/>
                <a:sym typeface="Calibri"/>
              </a:rPr>
              <a:t>#Proyecto Rumbo</a:t>
            </a:r>
            <a:r>
              <a:rPr lang="es-ES" sz="2000" dirty="0" smtClean="0">
                <a:solidFill>
                  <a:schemeClr val="dk1"/>
                </a:solidFill>
                <a:latin typeface="Calibri"/>
                <a:ea typeface="Calibri"/>
                <a:cs typeface="Calibri"/>
                <a:sym typeface="Calibri"/>
              </a:rPr>
              <a:t>		</a:t>
            </a:r>
            <a:endParaRPr lang="en-US" sz="2000" dirty="0">
              <a:latin typeface="Calibri"/>
              <a:ea typeface="Calibri"/>
              <a:cs typeface="Calibri"/>
              <a:sym typeface="Calibri"/>
            </a:endParaRPr>
          </a:p>
          <a:p>
            <a:pPr marL="12700" marR="0" lvl="0" indent="0" algn="just" rtl="0">
              <a:lnSpc>
                <a:spcPct val="84000"/>
              </a:lnSpc>
              <a:spcBef>
                <a:spcPts val="0"/>
              </a:spcBef>
              <a:spcAft>
                <a:spcPts val="0"/>
              </a:spcAft>
              <a:buClr>
                <a:srgbClr val="000000"/>
              </a:buClr>
              <a:buSzPts val="2000"/>
              <a:buFont typeface="Arial"/>
              <a:buNone/>
            </a:pPr>
            <a:endParaRPr sz="2000" dirty="0">
              <a:solidFill>
                <a:schemeClr val="dk1"/>
              </a:solidFill>
              <a:latin typeface="Calibri"/>
              <a:ea typeface="Calibri"/>
              <a:cs typeface="Calibri"/>
              <a:sym typeface="Calibri"/>
            </a:endParaRPr>
          </a:p>
          <a:p>
            <a:pPr marL="12700" marR="0" lvl="0" indent="0" algn="l" rtl="0">
              <a:lnSpc>
                <a:spcPct val="84000"/>
              </a:lnSpc>
              <a:spcBef>
                <a:spcPts val="0"/>
              </a:spcBef>
              <a:spcAft>
                <a:spcPts val="0"/>
              </a:spcAft>
              <a:buClr>
                <a:srgbClr val="000000"/>
              </a:buClr>
              <a:buSzPts val="2000"/>
              <a:buFont typeface="Arial"/>
              <a:buNone/>
            </a:pPr>
            <a:endParaRPr sz="2000" dirty="0">
              <a:latin typeface="Calibri"/>
              <a:ea typeface="Calibri"/>
              <a:cs typeface="Calibri"/>
              <a:sym typeface="Calibri"/>
            </a:endParaRPr>
          </a:p>
          <a:p>
            <a:pPr marL="12700" marR="0" lvl="0" indent="0" algn="l" rtl="0">
              <a:lnSpc>
                <a:spcPct val="84000"/>
              </a:lnSpc>
              <a:spcBef>
                <a:spcPts val="0"/>
              </a:spcBef>
              <a:spcAft>
                <a:spcPts val="0"/>
              </a:spcAft>
              <a:buClr>
                <a:srgbClr val="000000"/>
              </a:buClr>
              <a:buSzPts val="2000"/>
              <a:buFont typeface="Arial"/>
              <a:buNone/>
            </a:pPr>
            <a:r>
              <a:rPr lang="en-US" sz="2000" dirty="0">
                <a:latin typeface="Calibri"/>
                <a:ea typeface="Calibri"/>
                <a:cs typeface="Calibri"/>
                <a:sym typeface="Calibri"/>
              </a:rPr>
              <a:t>A </a:t>
            </a:r>
            <a:r>
              <a:rPr lang="en-US" sz="2000" dirty="0" err="1">
                <a:latin typeface="Calibri"/>
                <a:ea typeface="Calibri"/>
                <a:cs typeface="Calibri"/>
                <a:sym typeface="Calibri"/>
              </a:rPr>
              <a:t>més</a:t>
            </a:r>
            <a:r>
              <a:rPr lang="en-US" sz="2000" dirty="0">
                <a:latin typeface="Calibri"/>
                <a:ea typeface="Calibri"/>
                <a:cs typeface="Calibri"/>
                <a:sym typeface="Calibri"/>
              </a:rPr>
              <a:t>, hem </a:t>
            </a:r>
            <a:r>
              <a:rPr lang="en-US" sz="2000" dirty="0" err="1">
                <a:latin typeface="Calibri"/>
                <a:ea typeface="Calibri"/>
                <a:cs typeface="Calibri"/>
                <a:sym typeface="Calibri"/>
              </a:rPr>
              <a:t>augmentat</a:t>
            </a:r>
            <a:r>
              <a:rPr lang="en-US" sz="2000" dirty="0">
                <a:latin typeface="Calibri"/>
                <a:ea typeface="Calibri"/>
                <a:cs typeface="Calibri"/>
                <a:sym typeface="Calibri"/>
              </a:rPr>
              <a:t> la </a:t>
            </a:r>
            <a:r>
              <a:rPr lang="en-US" sz="2000" b="1" dirty="0" err="1">
                <a:solidFill>
                  <a:schemeClr val="dk2"/>
                </a:solidFill>
                <a:latin typeface="Calibri"/>
                <a:ea typeface="Calibri"/>
                <a:cs typeface="Calibri"/>
                <a:sym typeface="Calibri"/>
              </a:rPr>
              <a:t>presència</a:t>
            </a:r>
            <a:r>
              <a:rPr lang="en-US" sz="2000" b="1" dirty="0">
                <a:solidFill>
                  <a:schemeClr val="dk2"/>
                </a:solidFill>
                <a:latin typeface="Calibri"/>
                <a:ea typeface="Calibri"/>
                <a:cs typeface="Calibri"/>
                <a:sym typeface="Calibri"/>
              </a:rPr>
              <a:t> </a:t>
            </a:r>
            <a:r>
              <a:rPr lang="en-US" sz="2000" b="1" dirty="0" err="1">
                <a:solidFill>
                  <a:schemeClr val="dk2"/>
                </a:solidFill>
                <a:latin typeface="Calibri"/>
                <a:ea typeface="Calibri"/>
                <a:cs typeface="Calibri"/>
                <a:sym typeface="Calibri"/>
              </a:rPr>
              <a:t>i</a:t>
            </a:r>
            <a:r>
              <a:rPr lang="en-US" sz="2000" b="1" dirty="0">
                <a:solidFill>
                  <a:schemeClr val="dk2"/>
                </a:solidFill>
                <a:latin typeface="Calibri"/>
                <a:ea typeface="Calibri"/>
                <a:cs typeface="Calibri"/>
                <a:sym typeface="Calibri"/>
              </a:rPr>
              <a:t> </a:t>
            </a:r>
            <a:r>
              <a:rPr lang="en-US" sz="2000" b="1" dirty="0" err="1">
                <a:solidFill>
                  <a:schemeClr val="dk2"/>
                </a:solidFill>
                <a:latin typeface="Calibri"/>
                <a:ea typeface="Calibri"/>
                <a:cs typeface="Calibri"/>
                <a:sym typeface="Calibri"/>
              </a:rPr>
              <a:t>l’impacte</a:t>
            </a:r>
            <a:r>
              <a:rPr lang="en-US" sz="2000" b="1" dirty="0">
                <a:solidFill>
                  <a:schemeClr val="dk2"/>
                </a:solidFill>
                <a:latin typeface="Calibri"/>
                <a:ea typeface="Calibri"/>
                <a:cs typeface="Calibri"/>
                <a:sym typeface="Calibri"/>
              </a:rPr>
              <a:t> </a:t>
            </a:r>
            <a:r>
              <a:rPr lang="en-US" sz="2000" b="1" dirty="0" err="1">
                <a:solidFill>
                  <a:schemeClr val="dk2"/>
                </a:solidFill>
                <a:latin typeface="Calibri"/>
                <a:ea typeface="Calibri"/>
                <a:cs typeface="Calibri"/>
                <a:sym typeface="Calibri"/>
              </a:rPr>
              <a:t>en</a:t>
            </a:r>
            <a:r>
              <a:rPr lang="en-US" sz="2000" b="1" dirty="0">
                <a:solidFill>
                  <a:schemeClr val="dk2"/>
                </a:solidFill>
                <a:latin typeface="Calibri"/>
                <a:ea typeface="Calibri"/>
                <a:cs typeface="Calibri"/>
                <a:sym typeface="Calibri"/>
              </a:rPr>
              <a:t> les </a:t>
            </a:r>
            <a:r>
              <a:rPr lang="en-US" sz="2000" b="1" dirty="0" err="1">
                <a:solidFill>
                  <a:schemeClr val="dk2"/>
                </a:solidFill>
                <a:latin typeface="Calibri"/>
                <a:ea typeface="Calibri"/>
                <a:cs typeface="Calibri"/>
                <a:sym typeface="Calibri"/>
              </a:rPr>
              <a:t>xarxes</a:t>
            </a:r>
            <a:r>
              <a:rPr lang="en-US" sz="2000" b="1" dirty="0">
                <a:solidFill>
                  <a:schemeClr val="dk2"/>
                </a:solidFill>
                <a:latin typeface="Calibri"/>
                <a:ea typeface="Calibri"/>
                <a:cs typeface="Calibri"/>
                <a:sym typeface="Calibri"/>
              </a:rPr>
              <a:t> </a:t>
            </a:r>
            <a:endParaRPr sz="2000" b="1" dirty="0">
              <a:solidFill>
                <a:schemeClr val="dk2"/>
              </a:solidFill>
              <a:latin typeface="Calibri"/>
              <a:ea typeface="Calibri"/>
              <a:cs typeface="Calibri"/>
              <a:sym typeface="Calibri"/>
            </a:endParaRPr>
          </a:p>
          <a:p>
            <a:pPr marL="12700" marR="0" lvl="0" indent="0" algn="l" rtl="0">
              <a:lnSpc>
                <a:spcPct val="84000"/>
              </a:lnSpc>
              <a:spcBef>
                <a:spcPts val="0"/>
              </a:spcBef>
              <a:spcAft>
                <a:spcPts val="0"/>
              </a:spcAft>
              <a:buClr>
                <a:srgbClr val="000000"/>
              </a:buClr>
              <a:buSzPts val="2000"/>
              <a:buFont typeface="Arial"/>
              <a:buNone/>
            </a:pPr>
            <a:r>
              <a:rPr lang="en-US" sz="2000" b="1" dirty="0">
                <a:solidFill>
                  <a:schemeClr val="dk2"/>
                </a:solidFill>
                <a:latin typeface="Calibri"/>
                <a:ea typeface="Calibri"/>
                <a:cs typeface="Calibri"/>
                <a:sym typeface="Calibri"/>
              </a:rPr>
              <a:t>socials</a:t>
            </a:r>
            <a:r>
              <a:rPr lang="en-US" sz="2000" dirty="0">
                <a:latin typeface="Calibri"/>
                <a:ea typeface="Calibri"/>
                <a:cs typeface="Calibri"/>
                <a:sym typeface="Calibri"/>
              </a:rPr>
              <a:t> de COCEMFE Barcelona: </a:t>
            </a:r>
            <a:r>
              <a:rPr lang="en-US" sz="2000" dirty="0" err="1">
                <a:latin typeface="Calibri"/>
                <a:ea typeface="Calibri"/>
                <a:cs typeface="Calibri"/>
                <a:sym typeface="Calibri"/>
              </a:rPr>
              <a:t>més</a:t>
            </a:r>
            <a:r>
              <a:rPr lang="en-US" sz="2000" dirty="0">
                <a:latin typeface="Calibri"/>
                <a:ea typeface="Calibri"/>
                <a:cs typeface="Calibri"/>
                <a:sym typeface="Calibri"/>
              </a:rPr>
              <a:t> </a:t>
            </a:r>
            <a:r>
              <a:rPr lang="en-US" sz="2000" dirty="0" err="1">
                <a:latin typeface="Calibri"/>
                <a:ea typeface="Calibri"/>
                <a:cs typeface="Calibri"/>
                <a:sym typeface="Calibri"/>
              </a:rPr>
              <a:t>seguidors</a:t>
            </a:r>
            <a:r>
              <a:rPr lang="en-US" sz="2000" dirty="0">
                <a:latin typeface="Calibri"/>
                <a:ea typeface="Calibri"/>
                <a:cs typeface="Calibri"/>
                <a:sym typeface="Calibri"/>
              </a:rPr>
              <a:t>, </a:t>
            </a:r>
            <a:r>
              <a:rPr lang="en-US" sz="2000" dirty="0" err="1" smtClean="0">
                <a:latin typeface="Calibri"/>
                <a:ea typeface="Calibri"/>
                <a:cs typeface="Calibri"/>
                <a:sym typeface="Calibri"/>
              </a:rPr>
              <a:t>interaccions</a:t>
            </a:r>
            <a:r>
              <a:rPr lang="en-US" sz="2000" dirty="0">
                <a:latin typeface="Calibri"/>
                <a:ea typeface="Calibri"/>
                <a:cs typeface="Calibri"/>
                <a:sym typeface="Calibri"/>
              </a:rPr>
              <a:t> </a:t>
            </a:r>
            <a:r>
              <a:rPr lang="en-US" sz="2000" dirty="0" err="1" smtClean="0">
                <a:latin typeface="Calibri"/>
                <a:ea typeface="Calibri"/>
                <a:cs typeface="Calibri"/>
                <a:sym typeface="Calibri"/>
              </a:rPr>
              <a:t>i</a:t>
            </a:r>
            <a:r>
              <a:rPr lang="en-US" sz="2000" dirty="0" smtClean="0">
                <a:latin typeface="Calibri"/>
                <a:ea typeface="Calibri"/>
                <a:cs typeface="Calibri"/>
                <a:sym typeface="Calibri"/>
              </a:rPr>
              <a:t> </a:t>
            </a:r>
            <a:endParaRPr sz="2000" dirty="0">
              <a:latin typeface="Calibri"/>
              <a:ea typeface="Calibri"/>
              <a:cs typeface="Calibri"/>
              <a:sym typeface="Calibri"/>
            </a:endParaRPr>
          </a:p>
          <a:p>
            <a:pPr marL="12700" marR="0" lvl="0" indent="0" algn="l" rtl="0">
              <a:lnSpc>
                <a:spcPct val="84000"/>
              </a:lnSpc>
              <a:spcBef>
                <a:spcPts val="0"/>
              </a:spcBef>
              <a:spcAft>
                <a:spcPts val="0"/>
              </a:spcAft>
              <a:buClr>
                <a:srgbClr val="000000"/>
              </a:buClr>
              <a:buSzPts val="2000"/>
              <a:buFont typeface="Arial"/>
              <a:buNone/>
            </a:pPr>
            <a:r>
              <a:rPr lang="en-US" sz="2000" dirty="0" err="1">
                <a:latin typeface="Calibri"/>
                <a:ea typeface="Calibri"/>
                <a:cs typeface="Calibri"/>
                <a:sym typeface="Calibri"/>
              </a:rPr>
              <a:t>contingut</a:t>
            </a:r>
            <a:r>
              <a:rPr lang="en-US" sz="2000" dirty="0">
                <a:latin typeface="Calibri"/>
                <a:ea typeface="Calibri"/>
                <a:cs typeface="Calibri"/>
                <a:sym typeface="Calibri"/>
              </a:rPr>
              <a:t> </a:t>
            </a:r>
            <a:r>
              <a:rPr lang="en-US" sz="2000" dirty="0" err="1">
                <a:latin typeface="Calibri"/>
                <a:ea typeface="Calibri"/>
                <a:cs typeface="Calibri"/>
                <a:sym typeface="Calibri"/>
              </a:rPr>
              <a:t>respecte</a:t>
            </a:r>
            <a:r>
              <a:rPr lang="en-US" sz="2000" dirty="0">
                <a:latin typeface="Calibri"/>
                <a:ea typeface="Calibri"/>
                <a:cs typeface="Calibri"/>
                <a:sym typeface="Calibri"/>
              </a:rPr>
              <a:t> </a:t>
            </a:r>
            <a:r>
              <a:rPr lang="en-US" sz="2000" dirty="0" err="1">
                <a:latin typeface="Calibri"/>
                <a:ea typeface="Calibri"/>
                <a:cs typeface="Calibri"/>
                <a:sym typeface="Calibri"/>
              </a:rPr>
              <a:t>d’anys</a:t>
            </a:r>
            <a:r>
              <a:rPr lang="en-US" sz="2000" dirty="0">
                <a:latin typeface="Calibri"/>
                <a:ea typeface="Calibri"/>
                <a:cs typeface="Calibri"/>
                <a:sym typeface="Calibri"/>
              </a:rPr>
              <a:t> </a:t>
            </a:r>
            <a:r>
              <a:rPr lang="en-US" sz="2000" dirty="0" err="1" smtClean="0">
                <a:latin typeface="Calibri"/>
                <a:ea typeface="Calibri"/>
                <a:cs typeface="Calibri"/>
                <a:sym typeface="Calibri"/>
              </a:rPr>
              <a:t>anteriors</a:t>
            </a:r>
            <a:r>
              <a:rPr lang="en-US" sz="2000" dirty="0" smtClean="0">
                <a:latin typeface="Calibri"/>
                <a:ea typeface="Calibri"/>
                <a:cs typeface="Calibri"/>
                <a:sym typeface="Calibri"/>
              </a:rPr>
              <a:t>. </a:t>
            </a:r>
            <a:r>
              <a:rPr lang="en-US" sz="2000" dirty="0" smtClean="0">
                <a:latin typeface="Calibri"/>
                <a:ea typeface="Calibri"/>
                <a:cs typeface="Calibri"/>
                <a:sym typeface="Calibri"/>
              </a:rPr>
              <a:t>KIT digital.</a:t>
            </a:r>
            <a:endParaRPr sz="2000" b="0" i="0" u="none" strike="noStrike" cap="none" dirty="0">
              <a:solidFill>
                <a:srgbClr val="000000"/>
              </a:solidFill>
              <a:latin typeface="Calibri"/>
              <a:ea typeface="Calibri"/>
              <a:cs typeface="Calibri"/>
              <a:sym typeface="Calibri"/>
            </a:endParaRPr>
          </a:p>
          <a:p>
            <a:pPr marL="0" marR="0" lvl="0" indent="0" algn="l" rtl="0">
              <a:lnSpc>
                <a:spcPct val="84000"/>
              </a:lnSpc>
              <a:spcBef>
                <a:spcPts val="0"/>
              </a:spcBef>
              <a:spcAft>
                <a:spcPts val="0"/>
              </a:spcAft>
              <a:buClr>
                <a:srgbClr val="000000"/>
              </a:buClr>
              <a:buSzPts val="2000"/>
              <a:buFont typeface="Arial"/>
              <a:buNone/>
            </a:pPr>
            <a:endParaRPr sz="2000" b="0" i="0" u="none" strike="noStrike" cap="none" dirty="0">
              <a:solidFill>
                <a:srgbClr val="000000"/>
              </a:solidFill>
              <a:latin typeface="Calibri"/>
              <a:ea typeface="Calibri"/>
              <a:cs typeface="Calibri"/>
              <a:sym typeface="Calibri"/>
            </a:endParaRPr>
          </a:p>
        </p:txBody>
      </p:sp>
      <p:sp>
        <p:nvSpPr>
          <p:cNvPr id="565" name="Google Shape;565;p20"/>
          <p:cNvSpPr txBox="1">
            <a:spLocks noGrp="1"/>
          </p:cNvSpPr>
          <p:nvPr>
            <p:ph type="dt" idx="10"/>
          </p:nvPr>
        </p:nvSpPr>
        <p:spPr>
          <a:xfrm>
            <a:off x="916939" y="6465214"/>
            <a:ext cx="764539"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66" name="Google Shape;566;p20"/>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Incidència social</a:t>
            </a:r>
            <a:endParaRPr/>
          </a:p>
        </p:txBody>
      </p:sp>
      <p:sp>
        <p:nvSpPr>
          <p:cNvPr id="567" name="Google Shape;567;p20"/>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51</a:t>
            </a:fld>
            <a:endParaRPr/>
          </a:p>
        </p:txBody>
      </p:sp>
      <p:pic>
        <p:nvPicPr>
          <p:cNvPr id="569" name="Google Shape;569;p20"/>
          <p:cNvPicPr preferRelativeResize="0"/>
          <p:nvPr/>
        </p:nvPicPr>
        <p:blipFill>
          <a:blip r:embed="rId3">
            <a:alphaModFix/>
          </a:blip>
          <a:stretch>
            <a:fillRect/>
          </a:stretch>
        </p:blipFill>
        <p:spPr>
          <a:xfrm>
            <a:off x="8981900" y="177175"/>
            <a:ext cx="2712730" cy="1464974"/>
          </a:xfrm>
          <a:prstGeom prst="rect">
            <a:avLst/>
          </a:prstGeom>
          <a:noFill/>
          <a:ln>
            <a:noFill/>
          </a:ln>
        </p:spPr>
      </p:pic>
      <p:pic>
        <p:nvPicPr>
          <p:cNvPr id="3" name="Imagen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56604" y="2889312"/>
            <a:ext cx="2856892" cy="2596967"/>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573"/>
        <p:cNvGrpSpPr/>
        <p:nvPr/>
      </p:nvGrpSpPr>
      <p:grpSpPr>
        <a:xfrm>
          <a:off x="0" y="0"/>
          <a:ext cx="0" cy="0"/>
          <a:chOff x="0" y="0"/>
          <a:chExt cx="0" cy="0"/>
        </a:xfrm>
      </p:grpSpPr>
      <p:sp>
        <p:nvSpPr>
          <p:cNvPr id="574" name="Google Shape;574;p38"/>
          <p:cNvSpPr/>
          <p:nvPr/>
        </p:nvSpPr>
        <p:spPr>
          <a:xfrm>
            <a:off x="1256475" y="3092824"/>
            <a:ext cx="9644400" cy="2985247"/>
          </a:xfrm>
          <a:prstGeom prst="rect">
            <a:avLst/>
          </a:prstGeom>
          <a:solidFill>
            <a:srgbClr val="FFE499"/>
          </a:solidFill>
          <a:ln w="9525" cap="flat" cmpd="sng">
            <a:solidFill>
              <a:srgbClr val="EC7C30"/>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0" name="Google Shape;580;p38"/>
          <p:cNvSpPr txBox="1"/>
          <p:nvPr/>
        </p:nvSpPr>
        <p:spPr>
          <a:xfrm>
            <a:off x="813349" y="2433217"/>
            <a:ext cx="10530651" cy="4660250"/>
          </a:xfrm>
          <a:prstGeom prst="rect">
            <a:avLst/>
          </a:prstGeom>
          <a:noFill/>
          <a:ln>
            <a:noFill/>
          </a:ln>
        </p:spPr>
        <p:txBody>
          <a:bodyPr spcFirstLastPara="1" wrap="square" lIns="0" tIns="12700" rIns="0" bIns="0" anchor="t" anchorCtr="0">
            <a:spAutoFit/>
          </a:bodyPr>
          <a:lstStyle/>
          <a:p>
            <a:pPr marL="12700" marR="0" lvl="0" indent="0" algn="l" rtl="0">
              <a:lnSpc>
                <a:spcPct val="100000"/>
              </a:lnSpc>
              <a:spcBef>
                <a:spcPts val="0"/>
              </a:spcBef>
              <a:spcAft>
                <a:spcPts val="0"/>
              </a:spcAft>
              <a:buClr>
                <a:srgbClr val="000000"/>
              </a:buClr>
              <a:buSzPts val="2400"/>
              <a:buFont typeface="Arial"/>
              <a:buNone/>
            </a:pPr>
            <a:r>
              <a:rPr lang="en-US" sz="2400" b="0" i="0" u="none" strike="noStrike" cap="none" dirty="0">
                <a:solidFill>
                  <a:schemeClr val="dk2"/>
                </a:solidFill>
                <a:latin typeface="Calibri"/>
                <a:ea typeface="Calibri"/>
                <a:cs typeface="Calibri"/>
                <a:sym typeface="Calibri"/>
              </a:rPr>
              <a:t>El 2022, COCEMFE BARCELONA HA SIGNAT </a:t>
            </a:r>
            <a:r>
              <a:rPr lang="en-US" sz="2400" b="0" i="0" u="none" strike="noStrike" cap="none" dirty="0" err="1">
                <a:solidFill>
                  <a:schemeClr val="dk2"/>
                </a:solidFill>
                <a:latin typeface="Calibri"/>
                <a:ea typeface="Calibri"/>
                <a:cs typeface="Calibri"/>
                <a:sym typeface="Calibri"/>
              </a:rPr>
              <a:t>els</a:t>
            </a:r>
            <a:r>
              <a:rPr lang="en-US" sz="2400" b="0" i="0" u="none" strike="noStrike" cap="none" dirty="0">
                <a:solidFill>
                  <a:schemeClr val="dk2"/>
                </a:solidFill>
                <a:latin typeface="Calibri"/>
                <a:ea typeface="Calibri"/>
                <a:cs typeface="Calibri"/>
                <a:sym typeface="Calibri"/>
              </a:rPr>
              <a:t> </a:t>
            </a:r>
            <a:r>
              <a:rPr lang="en-US" sz="2400" b="0" i="0" u="none" strike="noStrike" cap="none" dirty="0" err="1">
                <a:solidFill>
                  <a:schemeClr val="dk2"/>
                </a:solidFill>
                <a:latin typeface="Calibri"/>
                <a:ea typeface="Calibri"/>
                <a:cs typeface="Calibri"/>
                <a:sym typeface="Calibri"/>
              </a:rPr>
              <a:t>següents</a:t>
            </a:r>
            <a:r>
              <a:rPr lang="en-US" sz="2400" b="0" i="0" u="none" strike="noStrike" cap="none" dirty="0">
                <a:solidFill>
                  <a:schemeClr val="dk2"/>
                </a:solidFill>
                <a:latin typeface="Calibri"/>
                <a:ea typeface="Calibri"/>
                <a:cs typeface="Calibri"/>
                <a:sym typeface="Calibri"/>
              </a:rPr>
              <a:t> </a:t>
            </a:r>
            <a:r>
              <a:rPr lang="en-US" sz="2400" b="0" i="0" u="none" strike="noStrike" cap="none" dirty="0" err="1">
                <a:solidFill>
                  <a:schemeClr val="dk2"/>
                </a:solidFill>
                <a:latin typeface="Calibri"/>
                <a:ea typeface="Calibri"/>
                <a:cs typeface="Calibri"/>
                <a:sym typeface="Calibri"/>
              </a:rPr>
              <a:t>convenis</a:t>
            </a:r>
            <a:r>
              <a:rPr lang="en-US" sz="2400" b="0" i="0" u="none" strike="noStrike" cap="none" dirty="0">
                <a:solidFill>
                  <a:schemeClr val="dk2"/>
                </a:solidFill>
                <a:latin typeface="Calibri"/>
                <a:ea typeface="Calibri"/>
                <a:cs typeface="Calibri"/>
                <a:sym typeface="Calibri"/>
              </a:rPr>
              <a:t>:</a:t>
            </a:r>
            <a:endParaRPr sz="2400" b="0" i="0" u="none" strike="noStrike" cap="none" dirty="0">
              <a:solidFill>
                <a:schemeClr val="dk2"/>
              </a:solidFill>
              <a:latin typeface="Calibri"/>
              <a:ea typeface="Calibri"/>
              <a:cs typeface="Calibri"/>
              <a:sym typeface="Calibri"/>
            </a:endParaRPr>
          </a:p>
          <a:p>
            <a:pPr marL="0" marR="0" lvl="0" indent="0" algn="l" rtl="0">
              <a:lnSpc>
                <a:spcPct val="100000"/>
              </a:lnSpc>
              <a:spcBef>
                <a:spcPts val="20"/>
              </a:spcBef>
              <a:spcAft>
                <a:spcPts val="0"/>
              </a:spcAft>
              <a:buClr>
                <a:srgbClr val="000000"/>
              </a:buClr>
              <a:buSzPts val="1750"/>
              <a:buFont typeface="Arial"/>
              <a:buNone/>
            </a:pPr>
            <a:endParaRPr sz="2000" b="0"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None/>
            </a:pPr>
            <a:r>
              <a:rPr lang="en-US" sz="2000" b="1" i="0" u="none" strike="noStrike" cap="none" dirty="0">
                <a:solidFill>
                  <a:srgbClr val="000000"/>
                </a:solidFill>
                <a:latin typeface="Calibri"/>
                <a:ea typeface="Calibri"/>
                <a:cs typeface="Calibri"/>
                <a:sym typeface="Calibri"/>
              </a:rPr>
              <a:t>CONVENI </a:t>
            </a:r>
            <a:r>
              <a:rPr lang="en-US" sz="2000" b="1" i="0" u="none" strike="noStrike" cap="none" dirty="0" smtClean="0">
                <a:solidFill>
                  <a:srgbClr val="000000"/>
                </a:solidFill>
                <a:latin typeface="Calibri"/>
                <a:ea typeface="Calibri"/>
                <a:cs typeface="Calibri"/>
                <a:sym typeface="Calibri"/>
              </a:rPr>
              <a:t>ÀREA </a:t>
            </a:r>
            <a:r>
              <a:rPr lang="en-US" sz="2000" b="1" i="0" u="none" strike="noStrike" cap="none" dirty="0">
                <a:solidFill>
                  <a:srgbClr val="000000"/>
                </a:solidFill>
                <a:latin typeface="Calibri"/>
                <a:ea typeface="Calibri"/>
                <a:cs typeface="Calibri"/>
                <a:sym typeface="Calibri"/>
              </a:rPr>
              <a:t>METROPOLITANA DE BARCELONA </a:t>
            </a:r>
            <a:endParaRPr lang="en-US" sz="2000" b="1" i="0" u="none" strike="noStrike" cap="none" dirty="0" smtClean="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None/>
            </a:pPr>
            <a:r>
              <a:rPr lang="en-US" sz="2000" b="1" dirty="0" smtClean="0">
                <a:latin typeface="Calibri"/>
                <a:ea typeface="Calibri"/>
                <a:cs typeface="Calibri"/>
                <a:sym typeface="Calibri"/>
              </a:rPr>
              <a:t>CONVENI CONVENT DE SANT AGUSTÍ</a:t>
            </a:r>
          </a:p>
          <a:p>
            <a:pPr marL="457200" marR="0" lvl="0" indent="0" algn="l" rtl="0">
              <a:lnSpc>
                <a:spcPct val="100000"/>
              </a:lnSpc>
              <a:spcBef>
                <a:spcPts val="0"/>
              </a:spcBef>
              <a:spcAft>
                <a:spcPts val="0"/>
              </a:spcAft>
              <a:buNone/>
            </a:pPr>
            <a:r>
              <a:rPr lang="en-US" sz="2000" b="1" dirty="0" smtClean="0">
                <a:latin typeface="Calibri"/>
                <a:ea typeface="Calibri"/>
                <a:cs typeface="Calibri"/>
                <a:sym typeface="Calibri"/>
              </a:rPr>
              <a:t>CONVENI CENTRE DE RECURSOS LA CIBA SANTA COLOMA GRAMENET</a:t>
            </a:r>
            <a:endParaRPr lang="en-US" sz="2000" b="1" dirty="0">
              <a:latin typeface="Calibri"/>
              <a:ea typeface="Calibri"/>
              <a:cs typeface="Calibri"/>
              <a:sym typeface="Calibri"/>
            </a:endParaRPr>
          </a:p>
          <a:p>
            <a:pPr marL="457200" marR="0" lvl="0" indent="0" algn="l" rtl="0">
              <a:lnSpc>
                <a:spcPct val="100000"/>
              </a:lnSpc>
              <a:spcBef>
                <a:spcPts val="0"/>
              </a:spcBef>
              <a:spcAft>
                <a:spcPts val="0"/>
              </a:spcAft>
              <a:buNone/>
            </a:pPr>
            <a:r>
              <a:rPr lang="en-US" sz="2000" b="1" i="0" u="none" strike="noStrike" cap="none" dirty="0" smtClean="0">
                <a:solidFill>
                  <a:srgbClr val="000000"/>
                </a:solidFill>
                <a:latin typeface="Calibri"/>
                <a:ea typeface="Calibri"/>
                <a:cs typeface="Calibri"/>
                <a:sym typeface="Calibri"/>
              </a:rPr>
              <a:t>CONVENI </a:t>
            </a:r>
            <a:r>
              <a:rPr lang="en-US" sz="2000" b="1" i="0" u="none" strike="noStrike" cap="none" dirty="0">
                <a:solidFill>
                  <a:srgbClr val="000000"/>
                </a:solidFill>
                <a:latin typeface="Calibri"/>
                <a:ea typeface="Calibri"/>
                <a:cs typeface="Calibri"/>
                <a:sym typeface="Calibri"/>
              </a:rPr>
              <a:t>DE COL·LABORACIÓ AMB NATSAL</a:t>
            </a:r>
            <a:endParaRPr sz="2000" b="1"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None/>
            </a:pPr>
            <a:r>
              <a:rPr lang="en-US" sz="2000" b="1" i="0" u="none" strike="noStrike" cap="none" dirty="0">
                <a:solidFill>
                  <a:srgbClr val="000000"/>
                </a:solidFill>
                <a:latin typeface="Calibri"/>
                <a:ea typeface="Calibri"/>
                <a:cs typeface="Calibri"/>
                <a:sym typeface="Calibri"/>
              </a:rPr>
              <a:t>CONVENI DE COL.LABORACIÓ AMB AMPUTATS SANT JORDI</a:t>
            </a:r>
          </a:p>
          <a:p>
            <a:pPr marL="457200" marR="0" lvl="0" indent="0" algn="l" rtl="0">
              <a:lnSpc>
                <a:spcPct val="100000"/>
              </a:lnSpc>
              <a:spcBef>
                <a:spcPts val="0"/>
              </a:spcBef>
              <a:spcAft>
                <a:spcPts val="0"/>
              </a:spcAft>
              <a:buNone/>
            </a:pPr>
            <a:r>
              <a:rPr lang="en-US" sz="2000" b="1" i="0" u="none" strike="noStrike" cap="none" dirty="0">
                <a:solidFill>
                  <a:srgbClr val="000000"/>
                </a:solidFill>
                <a:latin typeface="Calibri"/>
                <a:ea typeface="Calibri"/>
                <a:cs typeface="Calibri"/>
                <a:sym typeface="Calibri"/>
              </a:rPr>
              <a:t>CONVENI AMB LA DIPUTACIÓ DE BARCELONA</a:t>
            </a:r>
          </a:p>
          <a:p>
            <a:pPr marL="457200" marR="0" lvl="0" indent="0" algn="l" rtl="0">
              <a:lnSpc>
                <a:spcPct val="100000"/>
              </a:lnSpc>
              <a:spcBef>
                <a:spcPts val="0"/>
              </a:spcBef>
              <a:spcAft>
                <a:spcPts val="0"/>
              </a:spcAft>
              <a:buNone/>
            </a:pPr>
            <a:r>
              <a:rPr lang="en-US" sz="2000" b="1" dirty="0">
                <a:latin typeface="Calibri"/>
                <a:cs typeface="Calibri"/>
                <a:sym typeface="Calibri"/>
              </a:rPr>
              <a:t>CONVENI AMB L’AJUNTAMENT DE BARCELONA</a:t>
            </a:r>
          </a:p>
          <a:p>
            <a:pPr marL="457200" marR="0" lvl="0" indent="0" algn="l" rtl="0">
              <a:lnSpc>
                <a:spcPct val="100000"/>
              </a:lnSpc>
              <a:spcBef>
                <a:spcPts val="0"/>
              </a:spcBef>
              <a:spcAft>
                <a:spcPts val="0"/>
              </a:spcAft>
              <a:buNone/>
            </a:pPr>
            <a:r>
              <a:rPr lang="en-US" sz="2000" b="1" dirty="0">
                <a:latin typeface="Calibri"/>
                <a:cs typeface="Calibri"/>
                <a:sym typeface="Calibri"/>
              </a:rPr>
              <a:t>CONVENI DE COL·LABORACIÓ AMB </a:t>
            </a:r>
            <a:r>
              <a:rPr lang="en-US" sz="2000" b="1" dirty="0" smtClean="0">
                <a:latin typeface="Calibri"/>
                <a:cs typeface="Calibri"/>
                <a:sym typeface="Calibri"/>
              </a:rPr>
              <a:t>TRANSPORTS METROPOLITANS DE BARCELONA</a:t>
            </a:r>
            <a:endParaRPr sz="2000" dirty="0"/>
          </a:p>
          <a:p>
            <a:pPr marL="457200" marR="0" lvl="0" indent="0" algn="l" rtl="0">
              <a:lnSpc>
                <a:spcPct val="100000"/>
              </a:lnSpc>
              <a:spcBef>
                <a:spcPts val="0"/>
              </a:spcBef>
              <a:spcAft>
                <a:spcPts val="0"/>
              </a:spcAft>
              <a:buNone/>
            </a:pPr>
            <a:r>
              <a:rPr lang="en-US" sz="2000" b="1" i="0" u="none" strike="noStrike" cap="none" dirty="0">
                <a:solidFill>
                  <a:srgbClr val="000000"/>
                </a:solidFill>
                <a:latin typeface="Calibri"/>
                <a:ea typeface="Calibri"/>
                <a:cs typeface="Calibri"/>
                <a:sym typeface="Calibri"/>
              </a:rPr>
              <a:t>CONVENI AMB UDP MAYORES</a:t>
            </a:r>
            <a:endParaRPr sz="2000" dirty="0"/>
          </a:p>
          <a:p>
            <a:pPr marL="457200" marR="0" lvl="0" indent="0" algn="l" rtl="0">
              <a:lnSpc>
                <a:spcPct val="100000"/>
              </a:lnSpc>
              <a:spcBef>
                <a:spcPts val="0"/>
              </a:spcBef>
              <a:spcAft>
                <a:spcPts val="0"/>
              </a:spcAft>
              <a:buNone/>
            </a:pPr>
            <a:r>
              <a:rPr lang="en-US" sz="2000" b="1" i="0" u="none" strike="noStrike" cap="none" dirty="0">
                <a:solidFill>
                  <a:srgbClr val="000000"/>
                </a:solidFill>
                <a:latin typeface="Calibri"/>
                <a:ea typeface="Calibri"/>
                <a:cs typeface="Calibri"/>
                <a:sym typeface="Calibri"/>
              </a:rPr>
              <a:t>CONVENI AMB </a:t>
            </a:r>
            <a:r>
              <a:rPr lang="en-US" sz="2000" b="1" dirty="0" smtClean="0">
                <a:latin typeface="Calibri"/>
                <a:ea typeface="Calibri"/>
                <a:cs typeface="Calibri"/>
                <a:sym typeface="Calibri"/>
              </a:rPr>
              <a:t>MITIE</a:t>
            </a:r>
          </a:p>
          <a:p>
            <a:pPr marL="457200" marR="0" lvl="0" indent="0" algn="l" rtl="0">
              <a:lnSpc>
                <a:spcPct val="100000"/>
              </a:lnSpc>
              <a:spcBef>
                <a:spcPts val="0"/>
              </a:spcBef>
              <a:spcAft>
                <a:spcPts val="0"/>
              </a:spcAft>
              <a:buNone/>
            </a:pPr>
            <a:endParaRPr lang="en-US" sz="2000" b="1" i="0" u="none" strike="noStrike" cap="none" dirty="0">
              <a:solidFill>
                <a:srgbClr val="000000"/>
              </a:solidFill>
              <a:latin typeface="Calibri"/>
              <a:ea typeface="Calibri"/>
              <a:cs typeface="Calibri"/>
              <a:sym typeface="Calibri"/>
            </a:endParaRPr>
          </a:p>
          <a:p>
            <a:pPr marL="457200" marR="0" lvl="0" indent="0" algn="l" rtl="0">
              <a:lnSpc>
                <a:spcPct val="100000"/>
              </a:lnSpc>
              <a:spcBef>
                <a:spcPts val="0"/>
              </a:spcBef>
              <a:spcAft>
                <a:spcPts val="0"/>
              </a:spcAft>
              <a:buNone/>
            </a:pPr>
            <a:endParaRPr sz="2000" b="0" i="0" u="none" strike="noStrike" cap="none" dirty="0">
              <a:solidFill>
                <a:srgbClr val="000000"/>
              </a:solidFill>
              <a:latin typeface="Calibri"/>
              <a:ea typeface="Calibri"/>
              <a:cs typeface="Calibri"/>
              <a:sym typeface="Calibri"/>
            </a:endParaRPr>
          </a:p>
          <a:p>
            <a:pPr marL="457200" marR="0" lvl="0" indent="-228600" algn="l" rtl="0">
              <a:lnSpc>
                <a:spcPct val="100000"/>
              </a:lnSpc>
              <a:spcBef>
                <a:spcPts val="0"/>
              </a:spcBef>
              <a:spcAft>
                <a:spcPts val="0"/>
              </a:spcAft>
              <a:buClr>
                <a:srgbClr val="000000"/>
              </a:buClr>
              <a:buSzPts val="1800"/>
              <a:buFont typeface="Calibri"/>
              <a:buNone/>
            </a:pPr>
            <a:endParaRPr sz="1800" b="0" i="0" u="none" strike="noStrike" cap="none" dirty="0">
              <a:solidFill>
                <a:srgbClr val="000000"/>
              </a:solidFill>
              <a:latin typeface="Calibri"/>
              <a:ea typeface="Calibri"/>
              <a:cs typeface="Calibri"/>
              <a:sym typeface="Calibri"/>
            </a:endParaRPr>
          </a:p>
        </p:txBody>
      </p:sp>
      <p:sp>
        <p:nvSpPr>
          <p:cNvPr id="575" name="Google Shape;575;p38"/>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76" name="Google Shape;576;p38"/>
          <p:cNvSpPr txBox="1">
            <a:spLocks noGrp="1"/>
          </p:cNvSpPr>
          <p:nvPr>
            <p:ph type="title"/>
          </p:nvPr>
        </p:nvSpPr>
        <p:spPr>
          <a:xfrm>
            <a:off x="568999" y="299476"/>
            <a:ext cx="9758341" cy="1712900"/>
          </a:xfrm>
          <a:prstGeom prst="rect">
            <a:avLst/>
          </a:prstGeom>
          <a:noFill/>
          <a:ln>
            <a:noFill/>
          </a:ln>
        </p:spPr>
        <p:txBody>
          <a:bodyPr spcFirstLastPara="1" wrap="square" lIns="0" tIns="116200" rIns="0" bIns="0" anchor="t" anchorCtr="0">
            <a:spAutoFit/>
          </a:bodyPr>
          <a:lstStyle/>
          <a:p>
            <a:pPr marL="12700" marR="5080" lvl="0" indent="0" algn="l" rtl="0">
              <a:lnSpc>
                <a:spcPct val="108000"/>
              </a:lnSpc>
              <a:spcBef>
                <a:spcPts val="0"/>
              </a:spcBef>
              <a:spcAft>
                <a:spcPts val="0"/>
              </a:spcAft>
              <a:buSzPts val="1400"/>
              <a:buNone/>
            </a:pPr>
            <a:r>
              <a:rPr lang="ca-ES" sz="4800" b="1" noProof="0" dirty="0">
                <a:solidFill>
                  <a:srgbClr val="003A69"/>
                </a:solidFill>
                <a:latin typeface="Calibri" panose="020F0502020204030204" pitchFamily="34" charset="0"/>
                <a:ea typeface="Arial"/>
                <a:cs typeface="Calibri" panose="020F0502020204030204" pitchFamily="34" charset="0"/>
                <a:sym typeface="Arial"/>
              </a:rPr>
              <a:t>8.Finançadors, aliances i col·laboradors</a:t>
            </a:r>
          </a:p>
        </p:txBody>
      </p:sp>
      <p:sp>
        <p:nvSpPr>
          <p:cNvPr id="577" name="Google Shape;577;p38"/>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578" name="Google Shape;578;p38"/>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Finançament</a:t>
            </a:r>
            <a:endParaRPr/>
          </a:p>
        </p:txBody>
      </p:sp>
      <p:sp>
        <p:nvSpPr>
          <p:cNvPr id="579" name="Google Shape;579;p38"/>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52</a:t>
            </a:fld>
            <a:endParaRPr/>
          </a:p>
        </p:txBody>
      </p:sp>
      <p:pic>
        <p:nvPicPr>
          <p:cNvPr id="581" name="Google Shape;581;p38"/>
          <p:cNvPicPr preferRelativeResize="0"/>
          <p:nvPr/>
        </p:nvPicPr>
        <p:blipFill rotWithShape="1">
          <a:blip r:embed="rId3">
            <a:alphaModFix/>
          </a:blip>
          <a:srcRect l="34524" t="25610" r="29735" b="26571"/>
          <a:stretch/>
        </p:blipFill>
        <p:spPr>
          <a:xfrm>
            <a:off x="909125" y="3196175"/>
            <a:ext cx="342298" cy="257626"/>
          </a:xfrm>
          <a:prstGeom prst="rect">
            <a:avLst/>
          </a:prstGeom>
          <a:noFill/>
          <a:ln>
            <a:noFill/>
          </a:ln>
        </p:spPr>
      </p:pic>
      <p:pic>
        <p:nvPicPr>
          <p:cNvPr id="582" name="Google Shape;582;p38"/>
          <p:cNvPicPr preferRelativeResize="0"/>
          <p:nvPr/>
        </p:nvPicPr>
        <p:blipFill rotWithShape="1">
          <a:blip r:embed="rId3">
            <a:alphaModFix/>
          </a:blip>
          <a:srcRect l="34524" t="25610" r="29735" b="26571"/>
          <a:stretch/>
        </p:blipFill>
        <p:spPr>
          <a:xfrm>
            <a:off x="909125" y="3797575"/>
            <a:ext cx="342298" cy="257626"/>
          </a:xfrm>
          <a:prstGeom prst="rect">
            <a:avLst/>
          </a:prstGeom>
          <a:noFill/>
          <a:ln>
            <a:noFill/>
          </a:ln>
        </p:spPr>
      </p:pic>
      <p:pic>
        <p:nvPicPr>
          <p:cNvPr id="583" name="Google Shape;583;p38"/>
          <p:cNvPicPr preferRelativeResize="0"/>
          <p:nvPr/>
        </p:nvPicPr>
        <p:blipFill rotWithShape="1">
          <a:blip r:embed="rId3">
            <a:alphaModFix/>
          </a:blip>
          <a:srcRect l="34524" t="25610" r="29735" b="26571"/>
          <a:stretch/>
        </p:blipFill>
        <p:spPr>
          <a:xfrm>
            <a:off x="909125" y="4102375"/>
            <a:ext cx="342298" cy="257626"/>
          </a:xfrm>
          <a:prstGeom prst="rect">
            <a:avLst/>
          </a:prstGeom>
          <a:noFill/>
          <a:ln>
            <a:noFill/>
          </a:ln>
        </p:spPr>
      </p:pic>
      <p:pic>
        <p:nvPicPr>
          <p:cNvPr id="584" name="Google Shape;584;p38"/>
          <p:cNvPicPr preferRelativeResize="0"/>
          <p:nvPr/>
        </p:nvPicPr>
        <p:blipFill rotWithShape="1">
          <a:blip r:embed="rId3">
            <a:alphaModFix/>
          </a:blip>
          <a:srcRect l="34524" t="25610" r="29735" b="26571"/>
          <a:stretch/>
        </p:blipFill>
        <p:spPr>
          <a:xfrm>
            <a:off x="909125" y="4407175"/>
            <a:ext cx="342298" cy="257626"/>
          </a:xfrm>
          <a:prstGeom prst="rect">
            <a:avLst/>
          </a:prstGeom>
          <a:noFill/>
          <a:ln>
            <a:noFill/>
          </a:ln>
        </p:spPr>
      </p:pic>
      <p:pic>
        <p:nvPicPr>
          <p:cNvPr id="585" name="Google Shape;585;p38"/>
          <p:cNvPicPr preferRelativeResize="0"/>
          <p:nvPr/>
        </p:nvPicPr>
        <p:blipFill rotWithShape="1">
          <a:blip r:embed="rId3">
            <a:alphaModFix/>
          </a:blip>
          <a:srcRect l="34524" t="25610" r="29735" b="26571"/>
          <a:stretch/>
        </p:blipFill>
        <p:spPr>
          <a:xfrm>
            <a:off x="916939" y="4697781"/>
            <a:ext cx="342298" cy="257626"/>
          </a:xfrm>
          <a:prstGeom prst="rect">
            <a:avLst/>
          </a:prstGeom>
          <a:noFill/>
          <a:ln>
            <a:noFill/>
          </a:ln>
        </p:spPr>
      </p:pic>
      <p:pic>
        <p:nvPicPr>
          <p:cNvPr id="586" name="Google Shape;586;p38"/>
          <p:cNvPicPr preferRelativeResize="0"/>
          <p:nvPr/>
        </p:nvPicPr>
        <p:blipFill rotWithShape="1">
          <a:blip r:embed="rId3">
            <a:alphaModFix/>
          </a:blip>
          <a:srcRect l="34524" t="25610" r="29735" b="26571"/>
          <a:stretch/>
        </p:blipFill>
        <p:spPr>
          <a:xfrm>
            <a:off x="909125" y="5016775"/>
            <a:ext cx="342298" cy="257626"/>
          </a:xfrm>
          <a:prstGeom prst="rect">
            <a:avLst/>
          </a:prstGeom>
          <a:noFill/>
          <a:ln>
            <a:noFill/>
          </a:ln>
        </p:spPr>
      </p:pic>
      <p:pic>
        <p:nvPicPr>
          <p:cNvPr id="587" name="Google Shape;587;p38"/>
          <p:cNvPicPr preferRelativeResize="0"/>
          <p:nvPr/>
        </p:nvPicPr>
        <p:blipFill rotWithShape="1">
          <a:blip r:embed="rId3">
            <a:alphaModFix/>
          </a:blip>
          <a:srcRect l="34524" t="25610" r="29735" b="26571"/>
          <a:stretch/>
        </p:blipFill>
        <p:spPr>
          <a:xfrm>
            <a:off x="909125" y="5285137"/>
            <a:ext cx="342298" cy="257626"/>
          </a:xfrm>
          <a:prstGeom prst="rect">
            <a:avLst/>
          </a:prstGeom>
          <a:noFill/>
          <a:ln>
            <a:noFill/>
          </a:ln>
        </p:spPr>
      </p:pic>
      <p:pic>
        <p:nvPicPr>
          <p:cNvPr id="588" name="Google Shape;588;p38"/>
          <p:cNvPicPr preferRelativeResize="0"/>
          <p:nvPr/>
        </p:nvPicPr>
        <p:blipFill>
          <a:blip r:embed="rId4">
            <a:alphaModFix/>
          </a:blip>
          <a:stretch>
            <a:fillRect/>
          </a:stretch>
        </p:blipFill>
        <p:spPr>
          <a:xfrm>
            <a:off x="9613475" y="295748"/>
            <a:ext cx="2578524" cy="1392501"/>
          </a:xfrm>
          <a:prstGeom prst="rect">
            <a:avLst/>
          </a:prstGeom>
          <a:noFill/>
          <a:ln>
            <a:noFill/>
          </a:ln>
        </p:spPr>
      </p:pic>
      <p:pic>
        <p:nvPicPr>
          <p:cNvPr id="18" name="Google Shape;587;p38"/>
          <p:cNvPicPr preferRelativeResize="0"/>
          <p:nvPr/>
        </p:nvPicPr>
        <p:blipFill rotWithShape="1">
          <a:blip r:embed="rId3">
            <a:alphaModFix/>
          </a:blip>
          <a:srcRect l="34524" t="25610" r="29735" b="26571"/>
          <a:stretch/>
        </p:blipFill>
        <p:spPr>
          <a:xfrm>
            <a:off x="909125" y="5620330"/>
            <a:ext cx="342298" cy="257626"/>
          </a:xfrm>
          <a:prstGeom prst="rect">
            <a:avLst/>
          </a:prstGeom>
          <a:noFill/>
          <a:ln>
            <a:noFill/>
          </a:ln>
        </p:spPr>
      </p:pic>
      <p:pic>
        <p:nvPicPr>
          <p:cNvPr id="19" name="Google Shape;581;p38"/>
          <p:cNvPicPr preferRelativeResize="0"/>
          <p:nvPr/>
        </p:nvPicPr>
        <p:blipFill rotWithShape="1">
          <a:blip r:embed="rId3">
            <a:alphaModFix/>
          </a:blip>
          <a:srcRect l="34524" t="25610" r="29735" b="26571"/>
          <a:stretch/>
        </p:blipFill>
        <p:spPr>
          <a:xfrm>
            <a:off x="909125" y="3483621"/>
            <a:ext cx="342298" cy="341779"/>
          </a:xfrm>
          <a:prstGeom prst="rect">
            <a:avLst/>
          </a:prstGeom>
          <a:noFill/>
          <a:ln>
            <a:noFill/>
          </a:ln>
        </p:spPr>
      </p:pic>
      <p:pic>
        <p:nvPicPr>
          <p:cNvPr id="20" name="Google Shape;581;p38"/>
          <p:cNvPicPr preferRelativeResize="0"/>
          <p:nvPr/>
        </p:nvPicPr>
        <p:blipFill rotWithShape="1">
          <a:blip r:embed="rId3">
            <a:alphaModFix/>
          </a:blip>
          <a:srcRect l="34524" t="25610" r="29735" b="26571"/>
          <a:stretch/>
        </p:blipFill>
        <p:spPr>
          <a:xfrm>
            <a:off x="909125" y="5948845"/>
            <a:ext cx="342298" cy="257626"/>
          </a:xfrm>
          <a:prstGeom prst="rect">
            <a:avLst/>
          </a:prstGeom>
          <a:noFill/>
          <a:ln>
            <a:noFill/>
          </a:ln>
        </p:spPr>
      </p:pic>
    </p:spTree>
    <p:extLst>
      <p:ext uri="{BB962C8B-B14F-4D97-AF65-F5344CB8AC3E}">
        <p14:creationId xmlns:p14="http://schemas.microsoft.com/office/powerpoint/2010/main" val="3286700430"/>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83514" y="228345"/>
            <a:ext cx="8338754" cy="615553"/>
          </a:xfrm>
        </p:spPr>
        <p:txBody>
          <a:bodyPr/>
          <a:lstStyle/>
          <a:p>
            <a:r>
              <a:rPr lang="es-ES" sz="4000" b="1" dirty="0" smtClean="0">
                <a:solidFill>
                  <a:schemeClr val="bg2"/>
                </a:solidFill>
              </a:rPr>
              <a:t>9. </a:t>
            </a:r>
            <a:r>
              <a:rPr lang="es-ES" sz="4000" b="1" dirty="0" smtClean="0">
                <a:solidFill>
                  <a:schemeClr val="bg2"/>
                </a:solidFill>
              </a:rPr>
              <a:t>VINT-I-QUATRE NOMS I COGNOMS</a:t>
            </a:r>
            <a:endParaRPr lang="es-ES" sz="4000" b="1" dirty="0">
              <a:solidFill>
                <a:schemeClr val="bg2"/>
              </a:solidFill>
            </a:endParaRPr>
          </a:p>
        </p:txBody>
      </p:sp>
      <p:sp>
        <p:nvSpPr>
          <p:cNvPr id="3" name="Marcador de texto 2"/>
          <p:cNvSpPr>
            <a:spLocks noGrp="1"/>
          </p:cNvSpPr>
          <p:nvPr>
            <p:ph type="body" idx="1"/>
          </p:nvPr>
        </p:nvSpPr>
        <p:spPr>
          <a:xfrm flipH="1" flipV="1">
            <a:off x="-318782" y="1275128"/>
            <a:ext cx="318782" cy="260057"/>
          </a:xfrm>
        </p:spPr>
        <p:txBody>
          <a:bodyPr/>
          <a:lstStyle/>
          <a:p>
            <a:endParaRPr lang="es-ES" dirty="0"/>
          </a:p>
        </p:txBody>
      </p:sp>
      <p:pic>
        <p:nvPicPr>
          <p:cNvPr id="5" name="Imagen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46834" y="4087480"/>
            <a:ext cx="3630626" cy="2315182"/>
          </a:xfrm>
          <a:prstGeom prst="rect">
            <a:avLst/>
          </a:prstGeom>
        </p:spPr>
      </p:pic>
      <p:pic>
        <p:nvPicPr>
          <p:cNvPr id="6" name="Imagen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22967" y="1587796"/>
            <a:ext cx="3030208" cy="2268996"/>
          </a:xfrm>
          <a:prstGeom prst="rect">
            <a:avLst/>
          </a:prstGeom>
        </p:spPr>
      </p:pic>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22967" y="4094572"/>
            <a:ext cx="3487924" cy="2308090"/>
          </a:xfrm>
          <a:prstGeom prst="rect">
            <a:avLst/>
          </a:prstGeom>
        </p:spPr>
      </p:pic>
      <p:pic>
        <p:nvPicPr>
          <p:cNvPr id="10" name="Imagen 9"/>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0303" y="1405156"/>
            <a:ext cx="3003687" cy="2565400"/>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636" y="1637443"/>
            <a:ext cx="4050198" cy="2272045"/>
          </a:xfrm>
          <a:prstGeom prst="rect">
            <a:avLst/>
          </a:prstGeom>
        </p:spPr>
      </p:pic>
      <p:pic>
        <p:nvPicPr>
          <p:cNvPr id="13" name="Imagen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4087480"/>
            <a:ext cx="4837720" cy="2764411"/>
          </a:xfrm>
          <a:prstGeom prst="rect">
            <a:avLst/>
          </a:prstGeom>
        </p:spPr>
      </p:pic>
      <mc:AlternateContent xmlns:mc="http://schemas.openxmlformats.org/markup-compatibility/2006">
        <mc:Choice xmlns:p14="http://schemas.microsoft.com/office/powerpoint/2010/main" Requires="p14">
          <p:contentPart p14:bwMode="auto" r:id="rId8">
            <p14:nvContentPartPr>
              <p14:cNvPr id="14" name="Entrada de lápiz 13"/>
              <p14:cNvContentPartPr/>
              <p14:nvPr/>
            </p14:nvContentPartPr>
            <p14:xfrm>
              <a:off x="2844627" y="5088507"/>
              <a:ext cx="360" cy="360"/>
            </p14:xfrm>
          </p:contentPart>
        </mc:Choice>
        <mc:Fallback>
          <p:pic>
            <p:nvPicPr>
              <p:cNvPr id="14" name="Entrada de lápiz 13"/>
              <p:cNvPicPr/>
              <p:nvPr/>
            </p:nvPicPr>
            <p:blipFill>
              <a:blip r:embed="rId9"/>
              <a:stretch>
                <a:fillRect/>
              </a:stretch>
            </p:blipFill>
            <p:spPr>
              <a:xfrm>
                <a:off x="2826627" y="5070507"/>
                <a:ext cx="36360" cy="36360"/>
              </a:xfrm>
              <a:prstGeom prst="rect">
                <a:avLst/>
              </a:prstGeom>
            </p:spPr>
          </p:pic>
        </mc:Fallback>
      </mc:AlternateContent>
    </p:spTree>
    <p:extLst>
      <p:ext uri="{BB962C8B-B14F-4D97-AF65-F5344CB8AC3E}">
        <p14:creationId xmlns:p14="http://schemas.microsoft.com/office/powerpoint/2010/main" val="386604048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pic>
        <p:nvPicPr>
          <p:cNvPr id="7" name="Google Shape;595;p39"/>
          <p:cNvPicPr preferRelativeResize="0"/>
          <p:nvPr/>
        </p:nvPicPr>
        <p:blipFill rotWithShape="1">
          <a:blip r:embed="rId3">
            <a:alphaModFix/>
          </a:blip>
          <a:srcRect l="12784" r="12146"/>
          <a:stretch/>
        </p:blipFill>
        <p:spPr>
          <a:xfrm>
            <a:off x="9160924" y="-149901"/>
            <a:ext cx="2800102" cy="2014325"/>
          </a:xfrm>
          <a:prstGeom prst="rect">
            <a:avLst/>
          </a:prstGeom>
          <a:noFill/>
          <a:ln>
            <a:noFill/>
          </a:ln>
        </p:spPr>
      </p:pic>
      <p:sp>
        <p:nvSpPr>
          <p:cNvPr id="2" name="Rectángulo 1"/>
          <p:cNvSpPr/>
          <p:nvPr/>
        </p:nvSpPr>
        <p:spPr>
          <a:xfrm>
            <a:off x="728134" y="575191"/>
            <a:ext cx="8432790" cy="2554545"/>
          </a:xfrm>
          <a:prstGeom prst="rect">
            <a:avLst/>
          </a:prstGeom>
        </p:spPr>
        <p:txBody>
          <a:bodyPr wrap="square">
            <a:spAutoFit/>
          </a:bodyPr>
          <a:lstStyle/>
          <a:p>
            <a:r>
              <a:rPr lang="es-ES" sz="4000" b="1" dirty="0">
                <a:solidFill>
                  <a:schemeClr val="bg2"/>
                </a:solidFill>
                <a:latin typeface="Calibri" panose="020F0502020204030204" pitchFamily="34" charset="0"/>
                <a:cs typeface="Calibri" panose="020F0502020204030204" pitchFamily="34" charset="0"/>
              </a:rPr>
              <a:t>LA RAÓ DE SER DE LA FEDERACIÓ</a:t>
            </a:r>
            <a:br>
              <a:rPr lang="es-ES" sz="4000" b="1" dirty="0">
                <a:solidFill>
                  <a:schemeClr val="bg2"/>
                </a:solidFill>
                <a:latin typeface="Calibri" panose="020F0502020204030204" pitchFamily="34" charset="0"/>
                <a:cs typeface="Calibri" panose="020F0502020204030204" pitchFamily="34" charset="0"/>
              </a:rPr>
            </a:br>
            <a:r>
              <a:rPr lang="es-ES" sz="4000" b="1" dirty="0">
                <a:solidFill>
                  <a:schemeClr val="bg2"/>
                </a:solidFill>
                <a:latin typeface="Calibri" panose="020F0502020204030204" pitchFamily="34" charset="0"/>
                <a:cs typeface="Calibri" panose="020F0502020204030204" pitchFamily="34" charset="0"/>
              </a:rPr>
              <a:t>24 </a:t>
            </a:r>
            <a:r>
              <a:rPr lang="es-ES" sz="4000" b="1" dirty="0" err="1" smtClean="0">
                <a:solidFill>
                  <a:schemeClr val="bg2"/>
                </a:solidFill>
                <a:latin typeface="Calibri" panose="020F0502020204030204" pitchFamily="34" charset="0"/>
                <a:cs typeface="Calibri" panose="020F0502020204030204" pitchFamily="34" charset="0"/>
              </a:rPr>
              <a:t>entitats</a:t>
            </a:r>
            <a:endParaRPr lang="es-ES" sz="4000" b="1" dirty="0" smtClean="0">
              <a:solidFill>
                <a:schemeClr val="bg2"/>
              </a:solidFill>
              <a:latin typeface="Calibri" panose="020F0502020204030204" pitchFamily="34" charset="0"/>
              <a:cs typeface="Calibri" panose="020F0502020204030204" pitchFamily="34" charset="0"/>
            </a:endParaRPr>
          </a:p>
          <a:p>
            <a:endParaRPr lang="es-ES" sz="4000" b="1" dirty="0" smtClean="0">
              <a:solidFill>
                <a:schemeClr val="bg2"/>
              </a:solidFill>
              <a:latin typeface="Calibri" panose="020F0502020204030204" pitchFamily="34" charset="0"/>
              <a:cs typeface="Calibri" panose="020F0502020204030204" pitchFamily="34" charset="0"/>
            </a:endParaRPr>
          </a:p>
          <a:p>
            <a:r>
              <a:rPr lang="es-ES" sz="3600" dirty="0" smtClean="0">
                <a:solidFill>
                  <a:schemeClr val="accent4"/>
                </a:solidFill>
                <a:latin typeface="Calibri" panose="020F0502020204030204" pitchFamily="34" charset="0"/>
                <a:cs typeface="Calibri" panose="020F0502020204030204" pitchFamily="34" charset="0"/>
              </a:rPr>
              <a:t>AFANOC</a:t>
            </a:r>
            <a:endParaRPr lang="es-ES" sz="3600" dirty="0">
              <a:solidFill>
                <a:schemeClr val="accent4"/>
              </a:solidFill>
              <a:latin typeface="Calibri" panose="020F0502020204030204" pitchFamily="34" charset="0"/>
              <a:cs typeface="Calibri" panose="020F0502020204030204" pitchFamily="34" charset="0"/>
            </a:endParaRPr>
          </a:p>
        </p:txBody>
      </p:sp>
      <p:pic>
        <p:nvPicPr>
          <p:cNvPr id="6" name="Imagen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32589" y="2422926"/>
            <a:ext cx="3205896" cy="3802799"/>
          </a:xfrm>
          <a:prstGeom prst="rect">
            <a:avLst/>
          </a:prstGeom>
        </p:spPr>
      </p:pic>
      <p:pic>
        <p:nvPicPr>
          <p:cNvPr id="3" name="Imagen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1452" y="3091171"/>
            <a:ext cx="4653077" cy="3098169"/>
          </a:xfrm>
          <a:prstGeom prst="rect">
            <a:avLst/>
          </a:prstGeom>
        </p:spPr>
      </p:pic>
      <p:pic>
        <p:nvPicPr>
          <p:cNvPr id="10" name="Imagen 9"/>
          <p:cNvPicPr/>
          <p:nvPr/>
        </p:nvPicPr>
        <p:blipFill>
          <a:blip r:embed="rId6"/>
          <a:stretch>
            <a:fillRect/>
          </a:stretch>
        </p:blipFill>
        <p:spPr>
          <a:xfrm>
            <a:off x="8818433" y="2076104"/>
            <a:ext cx="2788947" cy="4149621"/>
          </a:xfrm>
          <a:prstGeom prst="rect">
            <a:avLst/>
          </a:prstGeom>
        </p:spPr>
      </p:pic>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pic>
        <p:nvPicPr>
          <p:cNvPr id="7" name="Google Shape;595;p39"/>
          <p:cNvPicPr preferRelativeResize="0"/>
          <p:nvPr/>
        </p:nvPicPr>
        <p:blipFill rotWithShape="1">
          <a:blip r:embed="rId3">
            <a:alphaModFix/>
          </a:blip>
          <a:srcRect l="12784" r="12146"/>
          <a:stretch/>
        </p:blipFill>
        <p:spPr>
          <a:xfrm>
            <a:off x="9160924" y="0"/>
            <a:ext cx="2800102" cy="2014325"/>
          </a:xfrm>
          <a:prstGeom prst="rect">
            <a:avLst/>
          </a:prstGeom>
          <a:noFill/>
          <a:ln>
            <a:noFill/>
          </a:ln>
        </p:spPr>
      </p:pic>
      <p:sp>
        <p:nvSpPr>
          <p:cNvPr id="2" name="Rectángulo 1"/>
          <p:cNvSpPr/>
          <p:nvPr/>
        </p:nvSpPr>
        <p:spPr>
          <a:xfrm>
            <a:off x="1026252" y="575191"/>
            <a:ext cx="8134671" cy="2554545"/>
          </a:xfrm>
          <a:prstGeom prst="rect">
            <a:avLst/>
          </a:prstGeom>
        </p:spPr>
        <p:txBody>
          <a:bodyPr wrap="square">
            <a:spAutoFit/>
          </a:bodyPr>
          <a:lstStyle/>
          <a:p>
            <a:r>
              <a:rPr lang="es-ES" sz="4000" b="1" dirty="0">
                <a:solidFill>
                  <a:schemeClr val="bg2"/>
                </a:solidFill>
                <a:latin typeface="Calibri" panose="020F0502020204030204" pitchFamily="34" charset="0"/>
                <a:cs typeface="Calibri" panose="020F0502020204030204" pitchFamily="34" charset="0"/>
              </a:rPr>
              <a:t>LA RAÓ DE SER DE LA FEDERACIÓ</a:t>
            </a:r>
            <a:br>
              <a:rPr lang="es-ES" sz="4000" b="1" dirty="0">
                <a:solidFill>
                  <a:schemeClr val="bg2"/>
                </a:solidFill>
                <a:latin typeface="Calibri" panose="020F0502020204030204" pitchFamily="34" charset="0"/>
                <a:cs typeface="Calibri" panose="020F0502020204030204" pitchFamily="34" charset="0"/>
              </a:rPr>
            </a:br>
            <a:r>
              <a:rPr lang="es-ES" sz="4000" b="1" dirty="0">
                <a:solidFill>
                  <a:schemeClr val="bg2"/>
                </a:solidFill>
                <a:latin typeface="Calibri" panose="020F0502020204030204" pitchFamily="34" charset="0"/>
                <a:cs typeface="Calibri" panose="020F0502020204030204" pitchFamily="34" charset="0"/>
              </a:rPr>
              <a:t>24 </a:t>
            </a:r>
            <a:r>
              <a:rPr lang="es-ES" sz="4000" b="1" dirty="0" err="1" smtClean="0">
                <a:solidFill>
                  <a:schemeClr val="bg2"/>
                </a:solidFill>
                <a:latin typeface="Calibri" panose="020F0502020204030204" pitchFamily="34" charset="0"/>
                <a:cs typeface="Calibri" panose="020F0502020204030204" pitchFamily="34" charset="0"/>
              </a:rPr>
              <a:t>entitats</a:t>
            </a:r>
            <a:endParaRPr lang="es-ES" sz="4000" b="1" dirty="0" smtClean="0">
              <a:solidFill>
                <a:schemeClr val="bg2"/>
              </a:solidFill>
              <a:latin typeface="Calibri" panose="020F0502020204030204" pitchFamily="34" charset="0"/>
              <a:cs typeface="Calibri" panose="020F0502020204030204" pitchFamily="34" charset="0"/>
            </a:endParaRPr>
          </a:p>
          <a:p>
            <a:endParaRPr lang="es-ES" sz="4000" b="1" dirty="0" smtClean="0">
              <a:solidFill>
                <a:schemeClr val="bg2"/>
              </a:solidFill>
              <a:latin typeface="Calibri" panose="020F0502020204030204" pitchFamily="34" charset="0"/>
              <a:cs typeface="Calibri" panose="020F0502020204030204" pitchFamily="34" charset="0"/>
            </a:endParaRPr>
          </a:p>
          <a:p>
            <a:endParaRPr lang="es-ES" sz="4000" dirty="0">
              <a:latin typeface="Calibri" panose="020F0502020204030204" pitchFamily="34" charset="0"/>
              <a:cs typeface="Calibri" panose="020F0502020204030204" pitchFamily="34" charset="0"/>
            </a:endParaRPr>
          </a:p>
        </p:txBody>
      </p:sp>
      <p:pic>
        <p:nvPicPr>
          <p:cNvPr id="12" name="Imagen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34808" y="4815281"/>
            <a:ext cx="4343025" cy="1966519"/>
          </a:xfrm>
          <a:prstGeom prst="rect">
            <a:avLst/>
          </a:prstGeom>
        </p:spPr>
      </p:pic>
      <p:pic>
        <p:nvPicPr>
          <p:cNvPr id="13" name="Imagen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214112" y="2114026"/>
            <a:ext cx="3916369" cy="3816990"/>
          </a:xfrm>
          <a:prstGeom prst="rect">
            <a:avLst/>
          </a:prstGeom>
        </p:spPr>
      </p:pic>
      <p:pic>
        <p:nvPicPr>
          <p:cNvPr id="14" name="Imagen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148487" y="2123521"/>
            <a:ext cx="4329346" cy="2602091"/>
          </a:xfrm>
          <a:prstGeom prst="rect">
            <a:avLst/>
          </a:prstGeom>
        </p:spPr>
      </p:pic>
      <p:pic>
        <p:nvPicPr>
          <p:cNvPr id="15" name="Imagen 1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626682" y="2190492"/>
            <a:ext cx="2412914" cy="3740524"/>
          </a:xfrm>
          <a:prstGeom prst="rect">
            <a:avLst/>
          </a:prstGeom>
        </p:spPr>
      </p:pic>
    </p:spTree>
    <p:extLst>
      <p:ext uri="{BB962C8B-B14F-4D97-AF65-F5344CB8AC3E}">
        <p14:creationId xmlns:p14="http://schemas.microsoft.com/office/powerpoint/2010/main" val="704894013"/>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7" name="Google Shape;595;p39"/>
          <p:cNvPicPr preferRelativeResize="0"/>
          <p:nvPr/>
        </p:nvPicPr>
        <p:blipFill rotWithShape="1">
          <a:blip r:embed="rId3">
            <a:alphaModFix/>
          </a:blip>
          <a:srcRect l="12784" r="12146"/>
          <a:stretch/>
        </p:blipFill>
        <p:spPr>
          <a:xfrm>
            <a:off x="9160924" y="0"/>
            <a:ext cx="2800102" cy="2014325"/>
          </a:xfrm>
          <a:prstGeom prst="rect">
            <a:avLst/>
          </a:prstGeom>
          <a:noFill/>
          <a:ln>
            <a:noFill/>
          </a:ln>
        </p:spPr>
      </p:pic>
      <p:sp>
        <p:nvSpPr>
          <p:cNvPr id="2" name="Rectángulo 1"/>
          <p:cNvSpPr/>
          <p:nvPr/>
        </p:nvSpPr>
        <p:spPr>
          <a:xfrm>
            <a:off x="635000" y="575191"/>
            <a:ext cx="8525923" cy="2554545"/>
          </a:xfrm>
          <a:prstGeom prst="rect">
            <a:avLst/>
          </a:prstGeom>
        </p:spPr>
        <p:txBody>
          <a:bodyPr wrap="square">
            <a:spAutoFit/>
          </a:bodyPr>
          <a:lstStyle/>
          <a:p>
            <a:r>
              <a:rPr lang="es-ES" sz="4000" b="1" dirty="0">
                <a:solidFill>
                  <a:schemeClr val="bg2"/>
                </a:solidFill>
                <a:latin typeface="Calibri" panose="020F0502020204030204" pitchFamily="34" charset="0"/>
                <a:cs typeface="Calibri" panose="020F0502020204030204" pitchFamily="34" charset="0"/>
              </a:rPr>
              <a:t>LA RAÓ DE SER DE LA FEDERACIÓ</a:t>
            </a:r>
            <a:br>
              <a:rPr lang="es-ES" sz="4000" b="1" dirty="0">
                <a:solidFill>
                  <a:schemeClr val="bg2"/>
                </a:solidFill>
                <a:latin typeface="Calibri" panose="020F0502020204030204" pitchFamily="34" charset="0"/>
                <a:cs typeface="Calibri" panose="020F0502020204030204" pitchFamily="34" charset="0"/>
              </a:rPr>
            </a:br>
            <a:r>
              <a:rPr lang="es-ES" sz="4000" b="1" dirty="0">
                <a:solidFill>
                  <a:schemeClr val="bg2"/>
                </a:solidFill>
                <a:latin typeface="Calibri" panose="020F0502020204030204" pitchFamily="34" charset="0"/>
                <a:cs typeface="Calibri" panose="020F0502020204030204" pitchFamily="34" charset="0"/>
              </a:rPr>
              <a:t>24 </a:t>
            </a:r>
            <a:r>
              <a:rPr lang="es-ES" sz="4000" b="1" dirty="0" err="1" smtClean="0">
                <a:solidFill>
                  <a:schemeClr val="bg2"/>
                </a:solidFill>
                <a:latin typeface="Calibri" panose="020F0502020204030204" pitchFamily="34" charset="0"/>
                <a:cs typeface="Calibri" panose="020F0502020204030204" pitchFamily="34" charset="0"/>
              </a:rPr>
              <a:t>entitats</a:t>
            </a:r>
            <a:endParaRPr lang="es-ES" sz="4000" b="1" dirty="0" smtClean="0">
              <a:solidFill>
                <a:schemeClr val="bg2"/>
              </a:solidFill>
              <a:latin typeface="Calibri" panose="020F0502020204030204" pitchFamily="34" charset="0"/>
              <a:cs typeface="Calibri" panose="020F0502020204030204" pitchFamily="34" charset="0"/>
            </a:endParaRPr>
          </a:p>
          <a:p>
            <a:endParaRPr lang="es-ES" sz="4000" b="1" dirty="0" smtClean="0">
              <a:solidFill>
                <a:schemeClr val="bg2"/>
              </a:solidFill>
              <a:latin typeface="Calibri" panose="020F0502020204030204" pitchFamily="34" charset="0"/>
              <a:cs typeface="Calibri" panose="020F0502020204030204" pitchFamily="34" charset="0"/>
            </a:endParaRPr>
          </a:p>
          <a:p>
            <a:endParaRPr lang="es-ES" sz="4000" dirty="0">
              <a:latin typeface="Calibri" panose="020F0502020204030204" pitchFamily="34" charset="0"/>
              <a:cs typeface="Calibri" panose="020F0502020204030204" pitchFamily="34" charset="0"/>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1184" y="2134428"/>
            <a:ext cx="3485143" cy="3720000"/>
          </a:xfrm>
          <a:prstGeom prst="rect">
            <a:avLst/>
          </a:prstGeom>
        </p:spPr>
      </p:pic>
      <p:pic>
        <p:nvPicPr>
          <p:cNvPr id="9" name="Imagen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51731" y="4356953"/>
            <a:ext cx="3157795" cy="2425553"/>
          </a:xfrm>
          <a:prstGeom prst="rect">
            <a:avLst/>
          </a:prstGeom>
        </p:spPr>
      </p:pic>
      <p:pic>
        <p:nvPicPr>
          <p:cNvPr id="10" name="Imagen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61053" y="1486156"/>
            <a:ext cx="4527401" cy="2781044"/>
          </a:xfrm>
          <a:prstGeom prst="rect">
            <a:avLst/>
          </a:prstGeom>
        </p:spPr>
      </p:pic>
      <p:pic>
        <p:nvPicPr>
          <p:cNvPr id="12" name="Imagen 11"/>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214931" y="4356953"/>
            <a:ext cx="3613002" cy="2381505"/>
          </a:xfrm>
          <a:prstGeom prst="rect">
            <a:avLst/>
          </a:prstGeom>
        </p:spPr>
      </p:pic>
    </p:spTree>
    <p:extLst>
      <p:ext uri="{BB962C8B-B14F-4D97-AF65-F5344CB8AC3E}">
        <p14:creationId xmlns:p14="http://schemas.microsoft.com/office/powerpoint/2010/main" val="410492429"/>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7" name="Google Shape;595;p39"/>
          <p:cNvPicPr preferRelativeResize="0"/>
          <p:nvPr/>
        </p:nvPicPr>
        <p:blipFill rotWithShape="1">
          <a:blip r:embed="rId3">
            <a:alphaModFix/>
          </a:blip>
          <a:srcRect l="12784" r="12146"/>
          <a:stretch/>
        </p:blipFill>
        <p:spPr>
          <a:xfrm>
            <a:off x="9160924" y="-25167"/>
            <a:ext cx="2800102" cy="2014325"/>
          </a:xfrm>
          <a:prstGeom prst="rect">
            <a:avLst/>
          </a:prstGeom>
          <a:noFill/>
          <a:ln>
            <a:noFill/>
          </a:ln>
        </p:spPr>
      </p:pic>
      <p:sp>
        <p:nvSpPr>
          <p:cNvPr id="2" name="Rectángulo 1"/>
          <p:cNvSpPr/>
          <p:nvPr/>
        </p:nvSpPr>
        <p:spPr>
          <a:xfrm>
            <a:off x="1026252" y="575191"/>
            <a:ext cx="8134671" cy="2554545"/>
          </a:xfrm>
          <a:prstGeom prst="rect">
            <a:avLst/>
          </a:prstGeom>
        </p:spPr>
        <p:txBody>
          <a:bodyPr wrap="square">
            <a:spAutoFit/>
          </a:bodyPr>
          <a:lstStyle/>
          <a:p>
            <a:r>
              <a:rPr lang="es-ES" sz="4000" b="1" dirty="0">
                <a:solidFill>
                  <a:schemeClr val="bg2"/>
                </a:solidFill>
                <a:latin typeface="Calibri" panose="020F0502020204030204" pitchFamily="34" charset="0"/>
                <a:cs typeface="Calibri" panose="020F0502020204030204" pitchFamily="34" charset="0"/>
              </a:rPr>
              <a:t>LA RAÓ DE SER DE LA FEDERACIÓ</a:t>
            </a:r>
            <a:br>
              <a:rPr lang="es-ES" sz="4000" b="1" dirty="0">
                <a:solidFill>
                  <a:schemeClr val="bg2"/>
                </a:solidFill>
                <a:latin typeface="Calibri" panose="020F0502020204030204" pitchFamily="34" charset="0"/>
                <a:cs typeface="Calibri" panose="020F0502020204030204" pitchFamily="34" charset="0"/>
              </a:rPr>
            </a:br>
            <a:r>
              <a:rPr lang="es-ES" sz="4000" b="1" dirty="0">
                <a:solidFill>
                  <a:schemeClr val="bg2"/>
                </a:solidFill>
                <a:latin typeface="Calibri" panose="020F0502020204030204" pitchFamily="34" charset="0"/>
                <a:cs typeface="Calibri" panose="020F0502020204030204" pitchFamily="34" charset="0"/>
              </a:rPr>
              <a:t>24 </a:t>
            </a:r>
            <a:r>
              <a:rPr lang="es-ES" sz="4000" b="1" dirty="0" err="1" smtClean="0">
                <a:solidFill>
                  <a:schemeClr val="bg2"/>
                </a:solidFill>
                <a:latin typeface="Calibri" panose="020F0502020204030204" pitchFamily="34" charset="0"/>
                <a:cs typeface="Calibri" panose="020F0502020204030204" pitchFamily="34" charset="0"/>
              </a:rPr>
              <a:t>entitats</a:t>
            </a:r>
            <a:endParaRPr lang="es-ES" sz="4000" b="1" dirty="0" smtClean="0">
              <a:solidFill>
                <a:schemeClr val="bg2"/>
              </a:solidFill>
              <a:latin typeface="Calibri" panose="020F0502020204030204" pitchFamily="34" charset="0"/>
              <a:cs typeface="Calibri" panose="020F0502020204030204" pitchFamily="34" charset="0"/>
            </a:endParaRPr>
          </a:p>
          <a:p>
            <a:endParaRPr lang="es-ES" sz="4000" b="1" dirty="0" smtClean="0">
              <a:solidFill>
                <a:schemeClr val="bg2"/>
              </a:solidFill>
              <a:latin typeface="Calibri" panose="020F0502020204030204" pitchFamily="34" charset="0"/>
              <a:cs typeface="Calibri" panose="020F0502020204030204" pitchFamily="34" charset="0"/>
            </a:endParaRPr>
          </a:p>
          <a:p>
            <a:endParaRPr lang="es-ES" sz="4000" dirty="0">
              <a:latin typeface="Calibri" panose="020F0502020204030204" pitchFamily="34" charset="0"/>
              <a:cs typeface="Calibri" panose="020F0502020204030204" pitchFamily="34" charset="0"/>
            </a:endParaRPr>
          </a:p>
        </p:txBody>
      </p:sp>
      <p:pic>
        <p:nvPicPr>
          <p:cNvPr id="8" name="Imagen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530" y="2531533"/>
            <a:ext cx="3943603" cy="3153893"/>
          </a:xfrm>
          <a:prstGeom prst="rect">
            <a:avLst/>
          </a:prstGeom>
        </p:spPr>
      </p:pic>
      <p:pic>
        <p:nvPicPr>
          <p:cNvPr id="11" name="Imagen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09103" y="2819400"/>
            <a:ext cx="3499688" cy="2866025"/>
          </a:xfrm>
          <a:prstGeom prst="rect">
            <a:avLst/>
          </a:prstGeom>
        </p:spPr>
      </p:pic>
      <p:pic>
        <p:nvPicPr>
          <p:cNvPr id="12" name="Imagen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52761" y="3323096"/>
            <a:ext cx="3149772" cy="2362329"/>
          </a:xfrm>
          <a:prstGeom prst="rect">
            <a:avLst/>
          </a:prstGeom>
        </p:spPr>
      </p:pic>
    </p:spTree>
    <p:extLst>
      <p:ext uri="{BB962C8B-B14F-4D97-AF65-F5344CB8AC3E}">
        <p14:creationId xmlns:p14="http://schemas.microsoft.com/office/powerpoint/2010/main" val="2590082665"/>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592"/>
        <p:cNvGrpSpPr/>
        <p:nvPr/>
      </p:nvGrpSpPr>
      <p:grpSpPr>
        <a:xfrm>
          <a:off x="0" y="0"/>
          <a:ext cx="0" cy="0"/>
          <a:chOff x="0" y="0"/>
          <a:chExt cx="0" cy="0"/>
        </a:xfrm>
      </p:grpSpPr>
      <p:pic>
        <p:nvPicPr>
          <p:cNvPr id="7" name="Google Shape;595;p39"/>
          <p:cNvPicPr preferRelativeResize="0"/>
          <p:nvPr/>
        </p:nvPicPr>
        <p:blipFill rotWithShape="1">
          <a:blip r:embed="rId3">
            <a:alphaModFix/>
          </a:blip>
          <a:srcRect l="12784" r="12146"/>
          <a:stretch/>
        </p:blipFill>
        <p:spPr>
          <a:xfrm>
            <a:off x="9160924" y="0"/>
            <a:ext cx="2800102" cy="2014325"/>
          </a:xfrm>
          <a:prstGeom prst="rect">
            <a:avLst/>
          </a:prstGeom>
          <a:noFill/>
          <a:ln>
            <a:noFill/>
          </a:ln>
        </p:spPr>
      </p:pic>
      <p:sp>
        <p:nvSpPr>
          <p:cNvPr id="2" name="Rectángulo 1"/>
          <p:cNvSpPr/>
          <p:nvPr/>
        </p:nvSpPr>
        <p:spPr>
          <a:xfrm>
            <a:off x="1026252" y="500241"/>
            <a:ext cx="8134671" cy="2616101"/>
          </a:xfrm>
          <a:prstGeom prst="rect">
            <a:avLst/>
          </a:prstGeom>
        </p:spPr>
        <p:txBody>
          <a:bodyPr wrap="square">
            <a:spAutoFit/>
          </a:bodyPr>
          <a:lstStyle/>
          <a:p>
            <a:r>
              <a:rPr lang="es-ES" sz="4000" b="1" dirty="0">
                <a:solidFill>
                  <a:schemeClr val="bg2"/>
                </a:solidFill>
                <a:latin typeface="Calibri" panose="020F0502020204030204" pitchFamily="34" charset="0"/>
                <a:cs typeface="Calibri" panose="020F0502020204030204" pitchFamily="34" charset="0"/>
              </a:rPr>
              <a:t>LA RAÓ DE SER DE LA FEDERACIÓ</a:t>
            </a:r>
            <a:br>
              <a:rPr lang="es-ES" sz="4000" b="1" dirty="0">
                <a:solidFill>
                  <a:schemeClr val="bg2"/>
                </a:solidFill>
                <a:latin typeface="Calibri" panose="020F0502020204030204" pitchFamily="34" charset="0"/>
                <a:cs typeface="Calibri" panose="020F0502020204030204" pitchFamily="34" charset="0"/>
              </a:rPr>
            </a:br>
            <a:r>
              <a:rPr lang="es-ES" sz="4000" b="1" dirty="0">
                <a:solidFill>
                  <a:schemeClr val="bg2"/>
                </a:solidFill>
                <a:latin typeface="Calibri" panose="020F0502020204030204" pitchFamily="34" charset="0"/>
                <a:cs typeface="Calibri" panose="020F0502020204030204" pitchFamily="34" charset="0"/>
              </a:rPr>
              <a:t>24 </a:t>
            </a:r>
            <a:r>
              <a:rPr lang="es-ES" sz="4000" b="1" dirty="0" err="1" smtClean="0">
                <a:solidFill>
                  <a:schemeClr val="bg2"/>
                </a:solidFill>
                <a:latin typeface="Calibri" panose="020F0502020204030204" pitchFamily="34" charset="0"/>
                <a:cs typeface="Calibri" panose="020F0502020204030204" pitchFamily="34" charset="0"/>
              </a:rPr>
              <a:t>entitats</a:t>
            </a:r>
            <a:endParaRPr lang="es-ES" sz="4000" b="1" dirty="0" smtClean="0">
              <a:solidFill>
                <a:schemeClr val="bg2"/>
              </a:solidFill>
              <a:latin typeface="Calibri" panose="020F0502020204030204" pitchFamily="34" charset="0"/>
              <a:cs typeface="Calibri" panose="020F0502020204030204" pitchFamily="34" charset="0"/>
            </a:endParaRPr>
          </a:p>
          <a:p>
            <a:r>
              <a:rPr lang="es-ES" sz="2800" b="1" dirty="0" smtClean="0">
                <a:solidFill>
                  <a:srgbClr val="00B0F0"/>
                </a:solidFill>
                <a:latin typeface="Calibri" panose="020F0502020204030204" pitchFamily="34" charset="0"/>
                <a:cs typeface="Calibri" panose="020F0502020204030204" pitchFamily="34" charset="0"/>
              </a:rPr>
              <a:t>LA LLAR</a:t>
            </a:r>
            <a:r>
              <a:rPr lang="es-ES" sz="3200" b="1" dirty="0" smtClean="0">
                <a:solidFill>
                  <a:schemeClr val="bg2"/>
                </a:solidFill>
                <a:latin typeface="Calibri" panose="020F0502020204030204" pitchFamily="34" charset="0"/>
                <a:cs typeface="Calibri" panose="020F0502020204030204" pitchFamily="34" charset="0"/>
              </a:rPr>
              <a:t>	</a:t>
            </a:r>
            <a:r>
              <a:rPr lang="es-ES" sz="4000" b="1" dirty="0" smtClean="0">
                <a:solidFill>
                  <a:schemeClr val="bg2"/>
                </a:solidFill>
                <a:latin typeface="Calibri" panose="020F0502020204030204" pitchFamily="34" charset="0"/>
                <a:cs typeface="Calibri" panose="020F0502020204030204" pitchFamily="34" charset="0"/>
              </a:rPr>
              <a:t>	     </a:t>
            </a:r>
            <a:r>
              <a:rPr lang="es-ES" sz="2400" b="1" dirty="0" smtClean="0">
                <a:solidFill>
                  <a:srgbClr val="00B050"/>
                </a:solidFill>
                <a:latin typeface="Calibri" panose="020F0502020204030204" pitchFamily="34" charset="0"/>
                <a:cs typeface="Calibri" panose="020F0502020204030204" pitchFamily="34" charset="0"/>
              </a:rPr>
              <a:t>PÀRQUINSON</a:t>
            </a:r>
            <a:endParaRPr lang="es-ES" sz="2400" b="1" dirty="0" smtClean="0">
              <a:solidFill>
                <a:srgbClr val="00B050"/>
              </a:solidFill>
              <a:latin typeface="Calibri" panose="020F0502020204030204" pitchFamily="34" charset="0"/>
              <a:cs typeface="Calibri" panose="020F0502020204030204" pitchFamily="34" charset="0"/>
            </a:endParaRPr>
          </a:p>
          <a:p>
            <a:endParaRPr lang="es-ES" sz="4000" dirty="0">
              <a:latin typeface="Calibri" panose="020F0502020204030204" pitchFamily="34" charset="0"/>
              <a:cs typeface="Calibri" panose="020F0502020204030204" pitchFamily="34" charset="0"/>
            </a:endParaRPr>
          </a:p>
        </p:txBody>
      </p:sp>
      <p:pic>
        <p:nvPicPr>
          <p:cNvPr id="13" name="Imagen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9105" y="2119256"/>
            <a:ext cx="2921921" cy="4134805"/>
          </a:xfrm>
          <a:prstGeom prst="rect">
            <a:avLst/>
          </a:prstGeom>
        </p:spPr>
      </p:pic>
      <p:pic>
        <p:nvPicPr>
          <p:cNvPr id="15" name="Imagen 1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59653" y="4560285"/>
            <a:ext cx="3742267" cy="2297715"/>
          </a:xfrm>
          <a:prstGeom prst="rect">
            <a:avLst/>
          </a:prstGeom>
        </p:spPr>
      </p:pic>
      <p:pic>
        <p:nvPicPr>
          <p:cNvPr id="3" name="Imagen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239002" y="1168256"/>
            <a:ext cx="2462918" cy="3283890"/>
          </a:xfrm>
          <a:prstGeom prst="rect">
            <a:avLst/>
          </a:prstGeom>
        </p:spPr>
      </p:pic>
      <p:pic>
        <p:nvPicPr>
          <p:cNvPr id="4" name="Imagen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26251" y="2404728"/>
            <a:ext cx="3947951" cy="2631967"/>
          </a:xfrm>
          <a:prstGeom prst="rect">
            <a:avLst/>
          </a:prstGeom>
        </p:spPr>
      </p:pic>
    </p:spTree>
    <p:extLst>
      <p:ext uri="{BB962C8B-B14F-4D97-AF65-F5344CB8AC3E}">
        <p14:creationId xmlns:p14="http://schemas.microsoft.com/office/powerpoint/2010/main" val="3969803894"/>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Shape 592"/>
        <p:cNvGrpSpPr/>
        <p:nvPr/>
      </p:nvGrpSpPr>
      <p:grpSpPr>
        <a:xfrm>
          <a:off x="0" y="0"/>
          <a:ext cx="0" cy="0"/>
          <a:chOff x="0" y="0"/>
          <a:chExt cx="0" cy="0"/>
        </a:xfrm>
      </p:grpSpPr>
      <p:pic>
        <p:nvPicPr>
          <p:cNvPr id="593" name="Google Shape;593;p39"/>
          <p:cNvPicPr preferRelativeResize="0"/>
          <p:nvPr/>
        </p:nvPicPr>
        <p:blipFill rotWithShape="1">
          <a:blip r:embed="rId3">
            <a:alphaModFix/>
          </a:blip>
          <a:srcRect l="-2150" t="-4840" r="2148" b="4840"/>
          <a:stretch/>
        </p:blipFill>
        <p:spPr>
          <a:xfrm>
            <a:off x="2655475" y="432643"/>
            <a:ext cx="5909685" cy="6043348"/>
          </a:xfrm>
          <a:prstGeom prst="rect">
            <a:avLst/>
          </a:prstGeom>
          <a:noFill/>
          <a:ln>
            <a:noFill/>
          </a:ln>
        </p:spPr>
      </p:pic>
      <p:pic>
        <p:nvPicPr>
          <p:cNvPr id="594" name="Google Shape;594;p39"/>
          <p:cNvPicPr preferRelativeResize="0"/>
          <p:nvPr/>
        </p:nvPicPr>
        <p:blipFill rotWithShape="1">
          <a:blip r:embed="rId4">
            <a:alphaModFix/>
          </a:blip>
          <a:srcRect/>
          <a:stretch/>
        </p:blipFill>
        <p:spPr>
          <a:xfrm>
            <a:off x="772523" y="4730466"/>
            <a:ext cx="1720382" cy="1745525"/>
          </a:xfrm>
          <a:prstGeom prst="rect">
            <a:avLst/>
          </a:prstGeom>
          <a:noFill/>
          <a:ln>
            <a:noFill/>
          </a:ln>
        </p:spPr>
      </p:pic>
      <p:sp>
        <p:nvSpPr>
          <p:cNvPr id="6" name="Llamada ovalada 5"/>
          <p:cNvSpPr/>
          <p:nvPr/>
        </p:nvSpPr>
        <p:spPr>
          <a:xfrm>
            <a:off x="7663964" y="348342"/>
            <a:ext cx="2612549" cy="1446902"/>
          </a:xfrm>
          <a:prstGeom prst="wedgeEllipseCallout">
            <a:avLst>
              <a:gd name="adj1" fmla="val -56978"/>
              <a:gd name="adj2" fmla="val 42273"/>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i="1" dirty="0" smtClean="0"/>
              <a:t>GRÀCIES, ENTITATS </a:t>
            </a:r>
            <a:r>
              <a:rPr lang="es-ES" sz="1600" b="1" dirty="0" smtClean="0"/>
              <a:t>!</a:t>
            </a:r>
            <a:endParaRPr lang="es-ES" sz="1600" b="1" dirty="0"/>
          </a:p>
        </p:txBody>
      </p:sp>
      <p:pic>
        <p:nvPicPr>
          <p:cNvPr id="7" name="Google Shape;595;p39"/>
          <p:cNvPicPr preferRelativeResize="0"/>
          <p:nvPr/>
        </p:nvPicPr>
        <p:blipFill rotWithShape="1">
          <a:blip r:embed="rId5">
            <a:alphaModFix/>
          </a:blip>
          <a:srcRect l="12784" r="12146"/>
          <a:stretch/>
        </p:blipFill>
        <p:spPr>
          <a:xfrm>
            <a:off x="7730614" y="4860979"/>
            <a:ext cx="2979720" cy="2022421"/>
          </a:xfrm>
          <a:prstGeom prst="rect">
            <a:avLst/>
          </a:prstGeom>
          <a:noFill/>
          <a:ln>
            <a:noFill/>
          </a:ln>
        </p:spPr>
      </p:pic>
      <p:pic>
        <p:nvPicPr>
          <p:cNvPr id="2" name="Imagen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8066" y="424121"/>
            <a:ext cx="2242736" cy="2031157"/>
          </a:xfrm>
          <a:prstGeom prst="rect">
            <a:avLst/>
          </a:prstGeom>
        </p:spPr>
      </p:pic>
    </p:spTree>
    <p:extLst>
      <p:ext uri="{BB962C8B-B14F-4D97-AF65-F5344CB8AC3E}">
        <p14:creationId xmlns:p14="http://schemas.microsoft.com/office/powerpoint/2010/main" val="154037327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Shape 125"/>
        <p:cNvGrpSpPr/>
        <p:nvPr/>
      </p:nvGrpSpPr>
      <p:grpSpPr>
        <a:xfrm>
          <a:off x="0" y="0"/>
          <a:ext cx="0" cy="0"/>
          <a:chOff x="0" y="0"/>
          <a:chExt cx="0" cy="0"/>
        </a:xfrm>
      </p:grpSpPr>
      <p:pic>
        <p:nvPicPr>
          <p:cNvPr id="126" name="Google Shape;126;p10"/>
          <p:cNvPicPr preferRelativeResize="0"/>
          <p:nvPr/>
        </p:nvPicPr>
        <p:blipFill rotWithShape="1">
          <a:blip r:embed="rId3">
            <a:alphaModFix/>
          </a:blip>
          <a:srcRect/>
          <a:stretch/>
        </p:blipFill>
        <p:spPr>
          <a:xfrm>
            <a:off x="8266176" y="0"/>
            <a:ext cx="2880360" cy="1556003"/>
          </a:xfrm>
          <a:prstGeom prst="rect">
            <a:avLst/>
          </a:prstGeom>
          <a:noFill/>
          <a:ln>
            <a:noFill/>
          </a:ln>
        </p:spPr>
      </p:pic>
      <p:sp>
        <p:nvSpPr>
          <p:cNvPr id="127" name="Google Shape;127;p10"/>
          <p:cNvSpPr txBox="1">
            <a:spLocks noGrp="1"/>
          </p:cNvSpPr>
          <p:nvPr>
            <p:ph type="title"/>
          </p:nvPr>
        </p:nvSpPr>
        <p:spPr>
          <a:xfrm>
            <a:off x="778880" y="637750"/>
            <a:ext cx="10975500" cy="751488"/>
          </a:xfrm>
          <a:prstGeom prst="rect">
            <a:avLst/>
          </a:prstGeom>
          <a:noFill/>
          <a:ln>
            <a:noFill/>
          </a:ln>
        </p:spPr>
        <p:txBody>
          <a:bodyPr spcFirstLastPara="1" wrap="square" lIns="0" tIns="12700" rIns="0" bIns="0" anchor="t" anchorCtr="0">
            <a:spAutoFit/>
          </a:bodyPr>
          <a:lstStyle/>
          <a:p>
            <a:pPr marL="12700" lvl="0" indent="0" algn="l" rtl="0">
              <a:lnSpc>
                <a:spcPct val="100000"/>
              </a:lnSpc>
              <a:spcBef>
                <a:spcPts val="0"/>
              </a:spcBef>
              <a:spcAft>
                <a:spcPts val="0"/>
              </a:spcAft>
              <a:buSzPts val="1400"/>
              <a:buNone/>
            </a:pPr>
            <a:r>
              <a:rPr lang="en-US" sz="4800" b="1" dirty="0">
                <a:solidFill>
                  <a:srgbClr val="003A69"/>
                </a:solidFill>
                <a:latin typeface="Arial"/>
                <a:ea typeface="Arial"/>
                <a:cs typeface="Arial"/>
                <a:sym typeface="Arial"/>
              </a:rPr>
              <a:t>2. </a:t>
            </a:r>
            <a:r>
              <a:rPr lang="en-US" sz="4800" b="1" dirty="0" err="1" smtClean="0">
                <a:solidFill>
                  <a:srgbClr val="003A69"/>
                </a:solidFill>
                <a:latin typeface="Arial"/>
                <a:ea typeface="Arial"/>
                <a:cs typeface="Arial"/>
                <a:sym typeface="Arial"/>
              </a:rPr>
              <a:t>Desenvolupament</a:t>
            </a:r>
            <a:r>
              <a:rPr lang="en-US" sz="4800" b="1" dirty="0" smtClean="0">
                <a:solidFill>
                  <a:srgbClr val="003A69"/>
                </a:solidFill>
                <a:latin typeface="Arial"/>
                <a:ea typeface="Arial"/>
                <a:cs typeface="Arial"/>
                <a:sym typeface="Arial"/>
              </a:rPr>
              <a:t> 2022</a:t>
            </a:r>
            <a:endParaRPr sz="4800" dirty="0">
              <a:latin typeface="Arial"/>
              <a:ea typeface="Arial"/>
              <a:cs typeface="Arial"/>
              <a:sym typeface="Arial"/>
            </a:endParaRPr>
          </a:p>
        </p:txBody>
      </p:sp>
      <p:sp>
        <p:nvSpPr>
          <p:cNvPr id="128" name="Google Shape;128;p10"/>
          <p:cNvSpPr/>
          <p:nvPr/>
        </p:nvSpPr>
        <p:spPr>
          <a:xfrm>
            <a:off x="955700" y="2189975"/>
            <a:ext cx="10278999" cy="3171361"/>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29" name="Google Shape;129;p10"/>
          <p:cNvSpPr txBox="1"/>
          <p:nvPr/>
        </p:nvSpPr>
        <p:spPr>
          <a:xfrm>
            <a:off x="1090211" y="2126493"/>
            <a:ext cx="9978600" cy="3298324"/>
          </a:xfrm>
          <a:prstGeom prst="rect">
            <a:avLst/>
          </a:prstGeom>
          <a:noFill/>
          <a:ln>
            <a:noFill/>
          </a:ln>
        </p:spPr>
        <p:txBody>
          <a:bodyPr spcFirstLastPara="1" wrap="square" lIns="0" tIns="218425" rIns="0" bIns="0" anchor="t" anchorCtr="0">
            <a:spAutoFit/>
          </a:bodyPr>
          <a:lstStyle/>
          <a:p>
            <a:pPr marL="12700" marR="0" lvl="0" indent="0" algn="l" rtl="0">
              <a:lnSpc>
                <a:spcPct val="100000"/>
              </a:lnSpc>
              <a:spcBef>
                <a:spcPts val="0"/>
              </a:spcBef>
              <a:spcAft>
                <a:spcPts val="0"/>
              </a:spcAft>
              <a:buClr>
                <a:srgbClr val="000000"/>
              </a:buClr>
              <a:buSzPts val="2300"/>
              <a:buFont typeface="Arial"/>
              <a:buNone/>
            </a:pPr>
            <a:r>
              <a:rPr lang="en-US" sz="2000" b="1" i="0" u="none" strike="noStrike" cap="none" dirty="0">
                <a:solidFill>
                  <a:schemeClr val="dk2"/>
                </a:solidFill>
                <a:latin typeface="Calibri"/>
                <a:ea typeface="Calibri"/>
                <a:cs typeface="Calibri"/>
                <a:sym typeface="Calibri"/>
              </a:rPr>
              <a:t>EIX 1. GUANYAR FORÇA REIVINDICATIVA EN EL MARC DE L’AUTONOMIA PERSONAL</a:t>
            </a:r>
            <a:endParaRPr sz="2000" dirty="0">
              <a:solidFill>
                <a:schemeClr val="dk2"/>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i="0" u="none" strike="noStrike" cap="none" dirty="0" err="1" smtClean="0">
                <a:solidFill>
                  <a:srgbClr val="000000"/>
                </a:solidFill>
                <a:latin typeface="Calibri"/>
                <a:ea typeface="Calibri"/>
                <a:cs typeface="Calibri"/>
                <a:sym typeface="Calibri"/>
              </a:rPr>
              <a:t>Millora</a:t>
            </a:r>
            <a:r>
              <a:rPr lang="en-US" sz="2000" b="1" i="0" u="none" strike="noStrike" cap="none" dirty="0" smtClean="0">
                <a:solidFill>
                  <a:srgbClr val="000000"/>
                </a:solidFill>
                <a:latin typeface="Calibri"/>
                <a:ea typeface="Calibri"/>
                <a:cs typeface="Calibri"/>
                <a:sym typeface="Calibri"/>
              </a:rPr>
              <a:t> web </a:t>
            </a:r>
            <a:r>
              <a:rPr lang="en-US" sz="2000" b="1" i="0" u="none" strike="noStrike" cap="none" dirty="0" err="1" smtClean="0">
                <a:solidFill>
                  <a:srgbClr val="000000"/>
                </a:solidFill>
                <a:latin typeface="Calibri"/>
                <a:ea typeface="Calibri"/>
                <a:cs typeface="Calibri"/>
                <a:sym typeface="Calibri"/>
              </a:rPr>
              <a:t>corporatiu</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i</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presència</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als</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mitjans</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xarxes</a:t>
            </a:r>
            <a:r>
              <a:rPr lang="en-US" sz="2000" b="1" i="0" u="none" strike="noStrike" cap="none" dirty="0">
                <a:solidFill>
                  <a:srgbClr val="000000"/>
                </a:solidFill>
                <a:latin typeface="Calibri"/>
                <a:ea typeface="Calibri"/>
                <a:cs typeface="Calibri"/>
                <a:sym typeface="Calibri"/>
              </a:rPr>
              <a:t> socials (</a:t>
            </a:r>
            <a:r>
              <a:rPr lang="en-US" sz="2000" b="1" i="0" u="none" strike="noStrike" cap="none" dirty="0" err="1">
                <a:solidFill>
                  <a:srgbClr val="000000"/>
                </a:solidFill>
                <a:latin typeface="Calibri"/>
                <a:ea typeface="Calibri"/>
                <a:cs typeface="Calibri"/>
                <a:sym typeface="Calibri"/>
              </a:rPr>
              <a:t>facebook</a:t>
            </a:r>
            <a:r>
              <a:rPr lang="en-US" sz="2000" b="1" i="0" u="none" strike="noStrike" cap="none" dirty="0">
                <a:solidFill>
                  <a:srgbClr val="000000"/>
                </a:solidFill>
                <a:latin typeface="Calibri"/>
                <a:ea typeface="Calibri"/>
                <a:cs typeface="Calibri"/>
                <a:sym typeface="Calibri"/>
              </a:rPr>
              <a:t>, Instagram, </a:t>
            </a:r>
            <a:r>
              <a:rPr lang="en-US" sz="2000" b="1" i="0" u="none" strike="noStrike" cap="none" dirty="0" err="1">
                <a:solidFill>
                  <a:srgbClr val="000000"/>
                </a:solidFill>
                <a:latin typeface="Calibri"/>
                <a:ea typeface="Calibri"/>
                <a:cs typeface="Calibri"/>
                <a:sym typeface="Calibri"/>
              </a:rPr>
              <a:t>tuiter</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millora</a:t>
            </a:r>
            <a:r>
              <a:rPr lang="en-US" sz="2000" b="1" i="0" u="none" strike="noStrike" cap="none" dirty="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posicionament</a:t>
            </a:r>
            <a:r>
              <a:rPr lang="en-US" sz="2000" b="1" i="0" u="none" strike="noStrike" cap="none" dirty="0">
                <a:solidFill>
                  <a:srgbClr val="000000"/>
                </a:solidFill>
                <a:latin typeface="Calibri"/>
                <a:ea typeface="Calibri"/>
                <a:cs typeface="Calibri"/>
                <a:sym typeface="Calibri"/>
              </a:rPr>
              <a:t> </a:t>
            </a:r>
            <a:r>
              <a:rPr lang="en-US" sz="2000" b="1" i="0" u="none" strike="noStrike" cap="none" dirty="0" smtClean="0">
                <a:solidFill>
                  <a:srgbClr val="000000"/>
                </a:solidFill>
                <a:latin typeface="Calibri"/>
                <a:ea typeface="Calibri"/>
                <a:cs typeface="Calibri"/>
                <a:sym typeface="Calibri"/>
              </a:rPr>
              <a:t>Google</a:t>
            </a:r>
            <a:r>
              <a:rPr lang="en-US" sz="2000" b="1" i="0" u="none" strike="noStrike" cap="none" dirty="0" smtClean="0">
                <a:solidFill>
                  <a:srgbClr val="000000"/>
                </a:solidFill>
                <a:latin typeface="Calibri"/>
                <a:ea typeface="Calibri"/>
                <a:cs typeface="Calibri"/>
                <a:sym typeface="Calibri"/>
              </a:rPr>
              <a:t>…) Kit digital.</a:t>
            </a:r>
            <a:endParaRPr sz="2000" dirty="0">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i="0" u="none" strike="noStrike" cap="none" dirty="0" err="1">
                <a:solidFill>
                  <a:srgbClr val="000000"/>
                </a:solidFill>
                <a:latin typeface="Calibri"/>
                <a:ea typeface="Calibri"/>
                <a:cs typeface="Calibri"/>
                <a:sym typeface="Calibri"/>
              </a:rPr>
              <a:t>Empoderament</a:t>
            </a:r>
            <a:r>
              <a:rPr lang="en-US" sz="2000" b="1" i="0" u="none" strike="noStrike" cap="none" dirty="0">
                <a:solidFill>
                  <a:srgbClr val="000000"/>
                </a:solidFill>
                <a:latin typeface="Calibri"/>
                <a:ea typeface="Calibri"/>
                <a:cs typeface="Calibri"/>
                <a:sym typeface="Calibri"/>
              </a:rPr>
              <a:t> de </a:t>
            </a:r>
            <a:r>
              <a:rPr lang="en-US" sz="2000" b="1" i="0" u="none" strike="noStrike" cap="none" dirty="0" err="1" smtClean="0">
                <a:solidFill>
                  <a:srgbClr val="000000"/>
                </a:solidFill>
                <a:latin typeface="Calibri"/>
                <a:ea typeface="Calibri"/>
                <a:cs typeface="Calibri"/>
                <a:sym typeface="Calibri"/>
              </a:rPr>
              <a:t>dones</a:t>
            </a:r>
            <a:r>
              <a:rPr lang="en-US" sz="2000" b="1" i="0" u="none" strike="noStrike" cap="none" dirty="0" smtClean="0">
                <a:solidFill>
                  <a:srgbClr val="000000"/>
                </a:solidFill>
                <a:latin typeface="Calibri"/>
                <a:ea typeface="Calibri"/>
                <a:cs typeface="Calibri"/>
                <a:sym typeface="Calibri"/>
              </a:rPr>
              <a:t>. </a:t>
            </a:r>
            <a:endParaRPr sz="2000" b="1" i="0" u="none" strike="noStrike" cap="none" dirty="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i="0" u="none" strike="noStrike" cap="none" dirty="0" err="1" smtClean="0">
                <a:solidFill>
                  <a:srgbClr val="000000"/>
                </a:solidFill>
                <a:latin typeface="Calibri"/>
                <a:ea typeface="Calibri"/>
                <a:cs typeface="Calibri"/>
                <a:sym typeface="Calibri"/>
              </a:rPr>
              <a:t>Segona</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edició</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Congrés</a:t>
            </a:r>
            <a:r>
              <a:rPr lang="en-US" sz="2000" b="1" i="0" u="none" strike="noStrike" cap="none" dirty="0">
                <a:solidFill>
                  <a:srgbClr val="000000"/>
                </a:solidFill>
                <a:latin typeface="Calibri"/>
                <a:ea typeface="Calibri"/>
                <a:cs typeface="Calibri"/>
                <a:sym typeface="Calibri"/>
              </a:rPr>
              <a:t> DAP</a:t>
            </a:r>
            <a:endParaRPr sz="2000" dirty="0">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AutoNum type="arabicPeriod"/>
            </a:pPr>
            <a:r>
              <a:rPr lang="en-US" sz="2000" b="1" i="0" u="none" strike="noStrike" cap="none" dirty="0" smtClean="0">
                <a:solidFill>
                  <a:srgbClr val="000000"/>
                </a:solidFill>
                <a:latin typeface="Calibri"/>
                <a:ea typeface="Calibri"/>
                <a:cs typeface="Calibri"/>
                <a:sym typeface="Calibri"/>
              </a:rPr>
              <a:t>ODF</a:t>
            </a:r>
            <a:r>
              <a:rPr lang="en-US" sz="2000" b="1" i="0" u="none" strike="noStrike" cap="none" dirty="0">
                <a:solidFill>
                  <a:srgbClr val="000000"/>
                </a:solidFill>
                <a:latin typeface="Calibri"/>
                <a:ea typeface="Calibri"/>
                <a:cs typeface="Calibri"/>
                <a:sym typeface="Calibri"/>
              </a:rPr>
              <a:t>: </a:t>
            </a:r>
            <a:r>
              <a:rPr lang="en-US" sz="2000" dirty="0" err="1" smtClean="0">
                <a:latin typeface="Calibri"/>
                <a:ea typeface="Calibri"/>
                <a:cs typeface="Calibri"/>
                <a:sym typeface="Calibri"/>
              </a:rPr>
              <a:t>Treball</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en</a:t>
            </a:r>
            <a:r>
              <a:rPr lang="en-US" sz="2000" dirty="0" smtClean="0">
                <a:latin typeface="Calibri"/>
                <a:ea typeface="Calibri"/>
                <a:cs typeface="Calibri"/>
                <a:sym typeface="Calibri"/>
              </a:rPr>
              <a:t> </a:t>
            </a:r>
            <a:r>
              <a:rPr lang="en-US" sz="2000" dirty="0" err="1" smtClean="0">
                <a:latin typeface="Calibri"/>
                <a:ea typeface="Calibri"/>
                <a:cs typeface="Calibri"/>
                <a:sym typeface="Calibri"/>
              </a:rPr>
              <a:t>xarxa</a:t>
            </a:r>
            <a:r>
              <a:rPr lang="en-US" sz="2000" dirty="0" smtClean="0">
                <a:latin typeface="Calibri"/>
                <a:ea typeface="Calibri"/>
                <a:cs typeface="Calibri"/>
                <a:sym typeface="Calibri"/>
              </a:rPr>
              <a:t> NATSAL-COCEMFE </a:t>
            </a:r>
            <a:r>
              <a:rPr lang="en-US" sz="2000" dirty="0" smtClean="0">
                <a:latin typeface="Calibri"/>
                <a:ea typeface="Calibri"/>
                <a:cs typeface="Calibri"/>
                <a:sym typeface="Calibri"/>
              </a:rPr>
              <a:t>Barcelona-ODF</a:t>
            </a:r>
          </a:p>
          <a:p>
            <a:pPr marL="469900" marR="0" lvl="0" indent="-438150" algn="l" rtl="0">
              <a:lnSpc>
                <a:spcPct val="100000"/>
              </a:lnSpc>
              <a:spcBef>
                <a:spcPts val="0"/>
              </a:spcBef>
              <a:spcAft>
                <a:spcPts val="0"/>
              </a:spcAft>
              <a:buClr>
                <a:srgbClr val="000000"/>
              </a:buClr>
              <a:buSzPts val="2000"/>
              <a:buAutoNum type="arabicPeriod"/>
            </a:pPr>
            <a:r>
              <a:rPr lang="en-US" sz="2000" b="1" i="0" u="none" strike="noStrike" cap="none" dirty="0" smtClean="0">
                <a:solidFill>
                  <a:srgbClr val="000000"/>
                </a:solidFill>
                <a:latin typeface="Calibri"/>
                <a:ea typeface="Calibri"/>
                <a:cs typeface="Calibri"/>
                <a:sym typeface="Calibri"/>
              </a:rPr>
              <a:t>NATSAL-CEMFIS Moodle. </a:t>
            </a:r>
            <a:r>
              <a:rPr lang="en-US" sz="2000" b="1" i="0" u="none" strike="noStrike" cap="none" dirty="0" err="1" smtClean="0">
                <a:solidFill>
                  <a:srgbClr val="000000"/>
                </a:solidFill>
                <a:latin typeface="Calibri"/>
                <a:ea typeface="Calibri"/>
                <a:cs typeface="Calibri"/>
                <a:sym typeface="Calibri"/>
              </a:rPr>
              <a:t>Treball</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en</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smtClean="0">
                <a:solidFill>
                  <a:srgbClr val="000000"/>
                </a:solidFill>
                <a:latin typeface="Calibri"/>
                <a:ea typeface="Calibri"/>
                <a:cs typeface="Calibri"/>
                <a:sym typeface="Calibri"/>
              </a:rPr>
              <a:t>xarxa</a:t>
            </a:r>
            <a:endParaRPr sz="2000" b="1" i="0" u="none" strike="noStrike" cap="none" dirty="0" smtClean="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AutoNum type="arabicPeriod"/>
            </a:pPr>
            <a:r>
              <a:rPr lang="en-US" sz="2000" b="1" dirty="0" err="1" smtClean="0">
                <a:latin typeface="Calibri"/>
                <a:ea typeface="Calibri"/>
                <a:cs typeface="Calibri"/>
                <a:sym typeface="Calibri"/>
              </a:rPr>
              <a:t>Formació</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Inserció</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laboral</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i</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Empoderament</a:t>
            </a:r>
            <a:r>
              <a:rPr lang="en-US" sz="2000" b="1" dirty="0" smtClean="0">
                <a:latin typeface="Calibri"/>
                <a:ea typeface="Calibri"/>
                <a:cs typeface="Calibri"/>
                <a:sym typeface="Calibri"/>
              </a:rPr>
              <a:t> Personal AMB 2a </a:t>
            </a:r>
            <a:r>
              <a:rPr lang="en-US" sz="2000" b="1" dirty="0" err="1" smtClean="0">
                <a:latin typeface="Calibri"/>
                <a:ea typeface="Calibri"/>
                <a:cs typeface="Calibri"/>
                <a:sym typeface="Calibri"/>
              </a:rPr>
              <a:t>edició</a:t>
            </a:r>
            <a:endParaRPr lang="en-US" sz="2000" b="1" dirty="0" smtClean="0">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AutoNum type="arabicPeriod"/>
            </a:pPr>
            <a:r>
              <a:rPr lang="en-US" sz="2000" b="1" i="0" u="none" strike="noStrike" cap="none" dirty="0" err="1" smtClean="0">
                <a:solidFill>
                  <a:srgbClr val="000000"/>
                </a:solidFill>
                <a:latin typeface="Calibri"/>
                <a:ea typeface="Calibri"/>
                <a:cs typeface="Calibri"/>
                <a:sym typeface="Calibri"/>
              </a:rPr>
              <a:t>Formació</a:t>
            </a:r>
            <a:r>
              <a:rPr lang="en-US" sz="2000" b="1" i="0" u="none" strike="noStrike" cap="none" dirty="0" smtClean="0">
                <a:solidFill>
                  <a:srgbClr val="000000"/>
                </a:solidFill>
                <a:latin typeface="Calibri"/>
                <a:ea typeface="Calibri"/>
                <a:cs typeface="Calibri"/>
                <a:sym typeface="Calibri"/>
              </a:rPr>
              <a:t>: Protocol </a:t>
            </a:r>
            <a:r>
              <a:rPr lang="en-US" sz="2000" b="1" i="0" u="none" strike="noStrike" cap="none" dirty="0" err="1" smtClean="0">
                <a:solidFill>
                  <a:srgbClr val="000000"/>
                </a:solidFill>
                <a:latin typeface="Calibri"/>
                <a:ea typeface="Calibri"/>
                <a:cs typeface="Calibri"/>
                <a:sym typeface="Calibri"/>
              </a:rPr>
              <a:t>inclusiu</a:t>
            </a:r>
            <a:r>
              <a:rPr lang="en-US" sz="2000" b="1" i="0" u="none" strike="noStrike" cap="none" dirty="0" smtClean="0">
                <a:solidFill>
                  <a:srgbClr val="000000"/>
                </a:solidFill>
                <a:latin typeface="Calibri"/>
                <a:ea typeface="Calibri"/>
                <a:cs typeface="Calibri"/>
                <a:sym typeface="Calibri"/>
              </a:rPr>
              <a:t> AMB 1a </a:t>
            </a:r>
            <a:r>
              <a:rPr lang="en-US" sz="2000" b="1" i="0" u="none" strike="noStrike" cap="none" dirty="0" err="1" smtClean="0">
                <a:solidFill>
                  <a:srgbClr val="000000"/>
                </a:solidFill>
                <a:latin typeface="Calibri"/>
                <a:ea typeface="Calibri"/>
                <a:cs typeface="Calibri"/>
                <a:sym typeface="Calibri"/>
              </a:rPr>
              <a:t>edició</a:t>
            </a:r>
            <a:endParaRPr lang="en-US" sz="2000" b="1" i="0" u="none" strike="noStrike" cap="none" dirty="0" smtClean="0">
              <a:solidFill>
                <a:srgbClr val="000000"/>
              </a:solidFill>
              <a:latin typeface="Calibri"/>
              <a:ea typeface="Calibri"/>
              <a:cs typeface="Calibri"/>
              <a:sym typeface="Calibri"/>
            </a:endParaRPr>
          </a:p>
        </p:txBody>
      </p:sp>
      <p:sp>
        <p:nvSpPr>
          <p:cNvPr id="130" name="Google Shape;130;p10"/>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131" name="Google Shape;131;p10"/>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Pla d’acció</a:t>
            </a:r>
            <a:endParaRPr/>
          </a:p>
        </p:txBody>
      </p:sp>
      <p:sp>
        <p:nvSpPr>
          <p:cNvPr id="132" name="Google Shape;132;p10"/>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6</a:t>
            </a:fld>
            <a:endParaRPr/>
          </a:p>
        </p:txBody>
      </p:sp>
      <p:sp>
        <p:nvSpPr>
          <p:cNvPr id="133" name="Google Shape;133;p10"/>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34" name="Google Shape;134;p10"/>
          <p:cNvPicPr preferRelativeResize="0"/>
          <p:nvPr/>
        </p:nvPicPr>
        <p:blipFill rotWithShape="1">
          <a:blip r:embed="rId4">
            <a:alphaModFix/>
          </a:blip>
          <a:srcRect l="12784" r="12146"/>
          <a:stretch/>
        </p:blipFill>
        <p:spPr>
          <a:xfrm>
            <a:off x="9938275" y="24775"/>
            <a:ext cx="2036449" cy="1464974"/>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Shape 138"/>
        <p:cNvGrpSpPr/>
        <p:nvPr/>
      </p:nvGrpSpPr>
      <p:grpSpPr>
        <a:xfrm>
          <a:off x="0" y="0"/>
          <a:ext cx="0" cy="0"/>
          <a:chOff x="0" y="0"/>
          <a:chExt cx="0" cy="0"/>
        </a:xfrm>
      </p:grpSpPr>
      <p:pic>
        <p:nvPicPr>
          <p:cNvPr id="139" name="Google Shape;139;p13"/>
          <p:cNvPicPr preferRelativeResize="0"/>
          <p:nvPr/>
        </p:nvPicPr>
        <p:blipFill rotWithShape="1">
          <a:blip r:embed="rId3">
            <a:alphaModFix/>
          </a:blip>
          <a:srcRect/>
          <a:stretch/>
        </p:blipFill>
        <p:spPr>
          <a:xfrm>
            <a:off x="8266176" y="0"/>
            <a:ext cx="2880360" cy="1556003"/>
          </a:xfrm>
          <a:prstGeom prst="rect">
            <a:avLst/>
          </a:prstGeom>
          <a:noFill/>
          <a:ln>
            <a:noFill/>
          </a:ln>
        </p:spPr>
      </p:pic>
      <p:sp>
        <p:nvSpPr>
          <p:cNvPr id="140" name="Google Shape;140;p13"/>
          <p:cNvSpPr txBox="1">
            <a:spLocks noGrp="1"/>
          </p:cNvSpPr>
          <p:nvPr>
            <p:ph type="title"/>
          </p:nvPr>
        </p:nvSpPr>
        <p:spPr>
          <a:xfrm>
            <a:off x="778880" y="637750"/>
            <a:ext cx="10975500" cy="751488"/>
          </a:xfrm>
          <a:prstGeom prst="rect">
            <a:avLst/>
          </a:prstGeom>
          <a:noFill/>
          <a:ln>
            <a:noFill/>
          </a:ln>
        </p:spPr>
        <p:txBody>
          <a:bodyPr spcFirstLastPara="1" wrap="square" lIns="0" tIns="12700" rIns="0" bIns="0" anchor="t" anchorCtr="0">
            <a:spAutoFit/>
          </a:bodyPr>
          <a:lstStyle/>
          <a:p>
            <a:pPr marL="12700" lvl="0"/>
            <a:r>
              <a:rPr lang="en-US" sz="4800" b="1" dirty="0">
                <a:solidFill>
                  <a:srgbClr val="003A69"/>
                </a:solidFill>
                <a:latin typeface="Arial"/>
                <a:ea typeface="Arial"/>
                <a:cs typeface="Arial"/>
                <a:sym typeface="Arial"/>
              </a:rPr>
              <a:t>2. </a:t>
            </a:r>
            <a:r>
              <a:rPr lang="en-US" sz="4800" b="1" dirty="0" err="1">
                <a:solidFill>
                  <a:srgbClr val="003A69"/>
                </a:solidFill>
                <a:latin typeface="Arial"/>
                <a:ea typeface="Arial"/>
                <a:cs typeface="Arial"/>
                <a:sym typeface="Arial"/>
              </a:rPr>
              <a:t>Desenvolupament</a:t>
            </a:r>
            <a:r>
              <a:rPr lang="en-US" sz="4800" b="1" dirty="0">
                <a:solidFill>
                  <a:srgbClr val="003A69"/>
                </a:solidFill>
                <a:latin typeface="Arial"/>
                <a:ea typeface="Arial"/>
                <a:cs typeface="Arial"/>
                <a:sym typeface="Arial"/>
              </a:rPr>
              <a:t> </a:t>
            </a:r>
            <a:r>
              <a:rPr lang="en-US" sz="4800" b="1" dirty="0" smtClean="0">
                <a:solidFill>
                  <a:srgbClr val="003A69"/>
                </a:solidFill>
                <a:latin typeface="Arial"/>
                <a:ea typeface="Arial"/>
                <a:cs typeface="Arial"/>
                <a:sym typeface="Arial"/>
              </a:rPr>
              <a:t>2022</a:t>
            </a:r>
            <a:endParaRPr sz="4800" dirty="0">
              <a:latin typeface="Arial"/>
              <a:ea typeface="Arial"/>
              <a:cs typeface="Arial"/>
              <a:sym typeface="Arial"/>
            </a:endParaRPr>
          </a:p>
        </p:txBody>
      </p:sp>
      <p:sp>
        <p:nvSpPr>
          <p:cNvPr id="141" name="Google Shape;141;p13"/>
          <p:cNvSpPr/>
          <p:nvPr/>
        </p:nvSpPr>
        <p:spPr>
          <a:xfrm>
            <a:off x="916950" y="2278325"/>
            <a:ext cx="10515600" cy="2988837"/>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42" name="Google Shape;142;p13"/>
          <p:cNvSpPr txBox="1"/>
          <p:nvPr/>
        </p:nvSpPr>
        <p:spPr>
          <a:xfrm>
            <a:off x="1072501" y="2237900"/>
            <a:ext cx="10369200" cy="3913877"/>
          </a:xfrm>
          <a:prstGeom prst="rect">
            <a:avLst/>
          </a:prstGeom>
          <a:noFill/>
          <a:ln>
            <a:noFill/>
          </a:ln>
        </p:spPr>
        <p:txBody>
          <a:bodyPr spcFirstLastPara="1" wrap="square" lIns="0" tIns="218425" rIns="0" bIns="0" anchor="t" anchorCtr="0">
            <a:spAutoFit/>
          </a:bodyPr>
          <a:lstStyle/>
          <a:p>
            <a:pPr marL="12700" marR="0" lvl="0" indent="0" algn="l" rtl="0">
              <a:lnSpc>
                <a:spcPct val="100000"/>
              </a:lnSpc>
              <a:spcBef>
                <a:spcPts val="0"/>
              </a:spcBef>
              <a:spcAft>
                <a:spcPts val="0"/>
              </a:spcAft>
              <a:buClr>
                <a:srgbClr val="000000"/>
              </a:buClr>
              <a:buSzPts val="2300"/>
              <a:buFont typeface="Arial"/>
              <a:buNone/>
            </a:pPr>
            <a:r>
              <a:rPr lang="en-US" sz="2000" b="1" i="0" u="none" strike="noStrike" cap="none" dirty="0">
                <a:solidFill>
                  <a:schemeClr val="dk2"/>
                </a:solidFill>
                <a:latin typeface="Calibri"/>
                <a:ea typeface="Calibri"/>
                <a:cs typeface="Calibri"/>
                <a:sym typeface="Calibri"/>
              </a:rPr>
              <a:t>EIX 2. ARTICULAR UNA NOVA OFERTA DE SERVEIS </a:t>
            </a:r>
            <a:r>
              <a:rPr lang="en-US" sz="2000" b="1" dirty="0" smtClean="0">
                <a:solidFill>
                  <a:schemeClr val="dk2"/>
                </a:solidFill>
                <a:latin typeface="Calibri"/>
                <a:ea typeface="Calibri"/>
                <a:cs typeface="Calibri"/>
                <a:sym typeface="Calibri"/>
              </a:rPr>
              <a:t>ADREÇATS </a:t>
            </a:r>
            <a:r>
              <a:rPr lang="en-US" sz="2000" b="1" i="0" u="none" strike="noStrike" cap="none" dirty="0" smtClean="0">
                <a:solidFill>
                  <a:schemeClr val="dk2"/>
                </a:solidFill>
                <a:latin typeface="Calibri"/>
                <a:ea typeface="Calibri"/>
                <a:cs typeface="Calibri"/>
                <a:sym typeface="Calibri"/>
              </a:rPr>
              <a:t>A </a:t>
            </a:r>
            <a:r>
              <a:rPr lang="en-US" sz="2000" b="1" i="0" u="none" strike="noStrike" cap="none" dirty="0">
                <a:solidFill>
                  <a:schemeClr val="dk2"/>
                </a:solidFill>
                <a:latin typeface="Calibri"/>
                <a:ea typeface="Calibri"/>
                <a:cs typeface="Calibri"/>
                <a:sym typeface="Calibri"/>
              </a:rPr>
              <a:t>LES PRÒPIES ENTITATS I A LES ADMINISTRACIONS</a:t>
            </a:r>
            <a:endParaRPr sz="2000" dirty="0">
              <a:solidFill>
                <a:schemeClr val="dk2"/>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r>
              <a:rPr lang="en-US" sz="2000" b="1" i="0" u="none" strike="noStrike" cap="none" dirty="0">
                <a:solidFill>
                  <a:srgbClr val="000000"/>
                </a:solidFill>
                <a:latin typeface="Calibri"/>
                <a:ea typeface="Calibri"/>
                <a:cs typeface="Calibri"/>
                <a:sym typeface="Calibri"/>
              </a:rPr>
              <a:t>SERVEIS ENTITATS</a:t>
            </a: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dirty="0" err="1" smtClean="0">
                <a:latin typeface="Calibri"/>
                <a:ea typeface="Calibri"/>
                <a:cs typeface="Calibri"/>
                <a:sym typeface="Calibri"/>
              </a:rPr>
              <a:t>Formació</a:t>
            </a:r>
            <a:r>
              <a:rPr lang="en-US" sz="2000" b="1" dirty="0">
                <a:latin typeface="Calibri"/>
                <a:ea typeface="Calibri"/>
                <a:cs typeface="Calibri"/>
                <a:sym typeface="Calibri"/>
              </a:rPr>
              <a:t> </a:t>
            </a:r>
            <a:r>
              <a:rPr lang="en-US" sz="2000" b="1" dirty="0" smtClean="0">
                <a:latin typeface="Calibri"/>
                <a:ea typeface="Calibri"/>
                <a:cs typeface="Calibri"/>
                <a:sym typeface="Calibri"/>
              </a:rPr>
              <a:t>per a  </a:t>
            </a:r>
            <a:r>
              <a:rPr lang="en-US" sz="2000" b="1" dirty="0" err="1" smtClean="0">
                <a:latin typeface="Calibri"/>
                <a:ea typeface="Calibri"/>
                <a:cs typeface="Calibri"/>
                <a:sym typeface="Calibri"/>
              </a:rPr>
              <a:t>tècnics</a:t>
            </a:r>
            <a:r>
              <a:rPr lang="en-US" sz="2000" b="1" dirty="0" smtClean="0">
                <a:latin typeface="Calibri"/>
                <a:ea typeface="Calibri"/>
                <a:cs typeface="Calibri"/>
                <a:sym typeface="Calibri"/>
              </a:rPr>
              <a:t> </a:t>
            </a:r>
            <a:r>
              <a:rPr lang="en-US" sz="2000" b="1" dirty="0" smtClean="0">
                <a:latin typeface="Calibri"/>
                <a:ea typeface="Calibri"/>
                <a:cs typeface="Calibri"/>
                <a:sym typeface="Calibri"/>
              </a:rPr>
              <a:t>municipals </a:t>
            </a:r>
            <a:r>
              <a:rPr lang="en-US" sz="2000" b="1" dirty="0" smtClean="0">
                <a:latin typeface="Calibri"/>
                <a:ea typeface="Calibri"/>
                <a:cs typeface="Calibri"/>
                <a:sym typeface="Calibri"/>
              </a:rPr>
              <a:t>(</a:t>
            </a:r>
            <a:r>
              <a:rPr lang="en-US" sz="2000" b="1" i="0" u="none" strike="noStrike" cap="none" dirty="0" smtClean="0">
                <a:solidFill>
                  <a:srgbClr val="000000"/>
                </a:solidFill>
                <a:latin typeface="Calibri"/>
                <a:ea typeface="Calibri"/>
                <a:cs typeface="Calibri"/>
                <a:sym typeface="Calibri"/>
              </a:rPr>
              <a:t>AMB</a:t>
            </a:r>
            <a:r>
              <a:rPr lang="en-US" sz="2000" b="1" i="0" u="none" strike="noStrike" cap="none" dirty="0" smtClean="0">
                <a:solidFill>
                  <a:srgbClr val="000000"/>
                </a:solidFill>
                <a:latin typeface="Calibri"/>
                <a:ea typeface="Calibri"/>
                <a:cs typeface="Calibri"/>
                <a:sym typeface="Calibri"/>
              </a:rPr>
              <a:t>)</a:t>
            </a: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dirty="0" err="1" smtClean="0">
                <a:latin typeface="Calibri"/>
                <a:ea typeface="Calibri"/>
                <a:cs typeface="Calibri"/>
                <a:sym typeface="Calibri"/>
              </a:rPr>
              <a:t>Seminaris</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en</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línia</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i</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presencials</a:t>
            </a:r>
            <a:r>
              <a:rPr lang="en-US" sz="2000" b="1" dirty="0" smtClean="0">
                <a:latin typeface="Calibri"/>
                <a:ea typeface="Calibri"/>
                <a:cs typeface="Calibri"/>
                <a:sym typeface="Calibri"/>
              </a:rPr>
              <a:t> (Protocol </a:t>
            </a:r>
            <a:r>
              <a:rPr lang="en-US" sz="2000" b="1" dirty="0" err="1" smtClean="0">
                <a:latin typeface="Calibri"/>
                <a:ea typeface="Calibri"/>
                <a:cs typeface="Calibri"/>
                <a:sym typeface="Calibri"/>
              </a:rPr>
              <a:t>inclusiu</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inserció</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laboral</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violència</a:t>
            </a:r>
            <a:r>
              <a:rPr lang="en-US" sz="2000" b="1" dirty="0" smtClean="0">
                <a:latin typeface="Calibri"/>
                <a:ea typeface="Calibri"/>
                <a:cs typeface="Calibri"/>
                <a:sym typeface="Calibri"/>
              </a:rPr>
              <a:t> de </a:t>
            </a:r>
            <a:r>
              <a:rPr lang="en-US" sz="2000" b="1" dirty="0" err="1" smtClean="0">
                <a:latin typeface="Calibri"/>
                <a:ea typeface="Calibri"/>
                <a:cs typeface="Calibri"/>
                <a:sym typeface="Calibri"/>
              </a:rPr>
              <a:t>gènere</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autonomia</a:t>
            </a:r>
            <a:r>
              <a:rPr lang="en-US" sz="2000" b="1" dirty="0" smtClean="0">
                <a:latin typeface="Calibri"/>
                <a:ea typeface="Calibri"/>
                <a:cs typeface="Calibri"/>
                <a:sym typeface="Calibri"/>
              </a:rPr>
              <a:t> personal </a:t>
            </a:r>
            <a:r>
              <a:rPr lang="en-US" sz="2000" b="1" dirty="0" err="1" smtClean="0">
                <a:latin typeface="Calibri"/>
                <a:ea typeface="Calibri"/>
                <a:cs typeface="Calibri"/>
                <a:sym typeface="Calibri"/>
              </a:rPr>
              <a:t>i</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empoderament</a:t>
            </a:r>
            <a:r>
              <a:rPr lang="en-US" sz="2000" b="1" dirty="0" smtClean="0">
                <a:latin typeface="Calibri"/>
                <a:ea typeface="Calibri"/>
                <a:cs typeface="Calibri"/>
                <a:sym typeface="Calibri"/>
              </a:rPr>
              <a:t>…)</a:t>
            </a: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dirty="0" err="1" smtClean="0">
                <a:latin typeface="Calibri"/>
                <a:ea typeface="Calibri"/>
                <a:cs typeface="Calibri"/>
                <a:sym typeface="Calibri"/>
              </a:rPr>
              <a:t>Presentacions</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ponències</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tallers</a:t>
            </a:r>
            <a:r>
              <a:rPr lang="en-US" sz="2000" b="1" dirty="0" smtClean="0">
                <a:latin typeface="Calibri"/>
                <a:ea typeface="Calibri"/>
                <a:cs typeface="Calibri"/>
                <a:sym typeface="Calibri"/>
              </a:rPr>
              <a:t>…</a:t>
            </a:r>
          </a:p>
          <a:p>
            <a:pPr marL="469900" marR="0" lvl="0" indent="-438150" algn="l" rtl="0">
              <a:lnSpc>
                <a:spcPct val="100000"/>
              </a:lnSpc>
              <a:spcBef>
                <a:spcPts val="0"/>
              </a:spcBef>
              <a:spcAft>
                <a:spcPts val="0"/>
              </a:spcAft>
              <a:buClr>
                <a:srgbClr val="000000"/>
              </a:buClr>
              <a:buSzPts val="2000"/>
              <a:buFont typeface="Calibri"/>
              <a:buAutoNum type="arabicPeriod"/>
            </a:pPr>
            <a:endParaRPr sz="2000" dirty="0">
              <a:latin typeface="Calibri"/>
              <a:ea typeface="Calibri"/>
              <a:cs typeface="Calibri"/>
              <a:sym typeface="Calibri"/>
            </a:endParaRPr>
          </a:p>
          <a:p>
            <a:pPr marL="469900" marR="0" lvl="0" indent="-31115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None/>
            </a:pPr>
            <a:endParaRPr sz="2000" b="1" i="0" u="none" strike="noStrike" cap="none" dirty="0">
              <a:solidFill>
                <a:srgbClr val="000000"/>
              </a:solidFill>
              <a:latin typeface="Calibri"/>
              <a:ea typeface="Calibri"/>
              <a:cs typeface="Calibri"/>
              <a:sym typeface="Calibri"/>
            </a:endParaRPr>
          </a:p>
        </p:txBody>
      </p:sp>
      <p:sp>
        <p:nvSpPr>
          <p:cNvPr id="143" name="Google Shape;143;p13"/>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144" name="Google Shape;144;p13"/>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Pla d’acció</a:t>
            </a:r>
            <a:endParaRPr/>
          </a:p>
        </p:txBody>
      </p:sp>
      <p:sp>
        <p:nvSpPr>
          <p:cNvPr id="145" name="Google Shape;145;p13"/>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7</a:t>
            </a:fld>
            <a:endParaRPr/>
          </a:p>
        </p:txBody>
      </p:sp>
      <p:sp>
        <p:nvSpPr>
          <p:cNvPr id="146" name="Google Shape;146;p13"/>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47" name="Google Shape;147;p13"/>
          <p:cNvPicPr preferRelativeResize="0"/>
          <p:nvPr/>
        </p:nvPicPr>
        <p:blipFill rotWithShape="1">
          <a:blip r:embed="rId4">
            <a:alphaModFix/>
          </a:blip>
          <a:srcRect l="62336" r="-3"/>
          <a:stretch/>
        </p:blipFill>
        <p:spPr>
          <a:xfrm>
            <a:off x="10260960" y="177234"/>
            <a:ext cx="1218549" cy="1132291"/>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Shape 151"/>
        <p:cNvGrpSpPr/>
        <p:nvPr/>
      </p:nvGrpSpPr>
      <p:grpSpPr>
        <a:xfrm>
          <a:off x="0" y="0"/>
          <a:ext cx="0" cy="0"/>
          <a:chOff x="0" y="0"/>
          <a:chExt cx="0" cy="0"/>
        </a:xfrm>
      </p:grpSpPr>
      <p:pic>
        <p:nvPicPr>
          <p:cNvPr id="152" name="Google Shape;152;p14"/>
          <p:cNvPicPr preferRelativeResize="0"/>
          <p:nvPr/>
        </p:nvPicPr>
        <p:blipFill rotWithShape="1">
          <a:blip r:embed="rId3">
            <a:alphaModFix/>
          </a:blip>
          <a:srcRect/>
          <a:stretch/>
        </p:blipFill>
        <p:spPr>
          <a:xfrm>
            <a:off x="8266176" y="-25167"/>
            <a:ext cx="2880360" cy="1556003"/>
          </a:xfrm>
          <a:prstGeom prst="rect">
            <a:avLst/>
          </a:prstGeom>
          <a:noFill/>
          <a:ln>
            <a:noFill/>
          </a:ln>
        </p:spPr>
      </p:pic>
      <p:sp>
        <p:nvSpPr>
          <p:cNvPr id="153" name="Google Shape;153;p14"/>
          <p:cNvSpPr txBox="1">
            <a:spLocks noGrp="1"/>
          </p:cNvSpPr>
          <p:nvPr>
            <p:ph type="title"/>
          </p:nvPr>
        </p:nvSpPr>
        <p:spPr>
          <a:xfrm>
            <a:off x="778880" y="662917"/>
            <a:ext cx="10975500" cy="751488"/>
          </a:xfrm>
          <a:prstGeom prst="rect">
            <a:avLst/>
          </a:prstGeom>
          <a:noFill/>
          <a:ln>
            <a:noFill/>
          </a:ln>
        </p:spPr>
        <p:txBody>
          <a:bodyPr spcFirstLastPara="1" wrap="square" lIns="0" tIns="12700" rIns="0" bIns="0" anchor="t" anchorCtr="0">
            <a:spAutoFit/>
          </a:bodyPr>
          <a:lstStyle/>
          <a:p>
            <a:pPr marL="12700" lvl="0"/>
            <a:r>
              <a:rPr lang="en-US" sz="4800" b="1" dirty="0">
                <a:solidFill>
                  <a:srgbClr val="003A69"/>
                </a:solidFill>
                <a:latin typeface="Arial"/>
                <a:ea typeface="Arial"/>
                <a:cs typeface="Arial"/>
                <a:sym typeface="Arial"/>
              </a:rPr>
              <a:t>2. </a:t>
            </a:r>
            <a:r>
              <a:rPr lang="en-US" sz="4800" b="1" dirty="0" err="1">
                <a:solidFill>
                  <a:srgbClr val="003A69"/>
                </a:solidFill>
                <a:latin typeface="Arial"/>
                <a:ea typeface="Arial"/>
                <a:cs typeface="Arial"/>
                <a:sym typeface="Arial"/>
              </a:rPr>
              <a:t>Desenvolupament</a:t>
            </a:r>
            <a:r>
              <a:rPr lang="en-US" sz="4800" b="1" dirty="0">
                <a:solidFill>
                  <a:srgbClr val="003A69"/>
                </a:solidFill>
                <a:latin typeface="Arial"/>
                <a:ea typeface="Arial"/>
                <a:cs typeface="Arial"/>
                <a:sym typeface="Arial"/>
              </a:rPr>
              <a:t> </a:t>
            </a:r>
            <a:r>
              <a:rPr lang="en-US" sz="4800" b="1" dirty="0" smtClean="0">
                <a:solidFill>
                  <a:srgbClr val="003A69"/>
                </a:solidFill>
                <a:latin typeface="Arial"/>
                <a:ea typeface="Arial"/>
                <a:cs typeface="Arial"/>
                <a:sym typeface="Arial"/>
              </a:rPr>
              <a:t>2022</a:t>
            </a:r>
            <a:endParaRPr sz="4800" dirty="0">
              <a:latin typeface="Arial"/>
              <a:ea typeface="Arial"/>
              <a:cs typeface="Arial"/>
              <a:sym typeface="Arial"/>
            </a:endParaRPr>
          </a:p>
        </p:txBody>
      </p:sp>
      <p:sp>
        <p:nvSpPr>
          <p:cNvPr id="154" name="Google Shape;154;p14"/>
          <p:cNvSpPr/>
          <p:nvPr/>
        </p:nvSpPr>
        <p:spPr>
          <a:xfrm>
            <a:off x="851925" y="1799849"/>
            <a:ext cx="10515600" cy="4141022"/>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55" name="Google Shape;155;p14"/>
          <p:cNvSpPr txBox="1"/>
          <p:nvPr/>
        </p:nvSpPr>
        <p:spPr>
          <a:xfrm>
            <a:off x="993151" y="1609000"/>
            <a:ext cx="10300500" cy="5144983"/>
          </a:xfrm>
          <a:prstGeom prst="rect">
            <a:avLst/>
          </a:prstGeom>
          <a:noFill/>
          <a:ln>
            <a:noFill/>
          </a:ln>
        </p:spPr>
        <p:txBody>
          <a:bodyPr spcFirstLastPara="1" wrap="square" lIns="0" tIns="218425" rIns="0" bIns="0" anchor="t" anchorCtr="0">
            <a:spAutoFit/>
          </a:bodyPr>
          <a:lstStyle/>
          <a:p>
            <a:pPr marL="12700" marR="0" lvl="0" indent="0" algn="l" rtl="0">
              <a:lnSpc>
                <a:spcPct val="100000"/>
              </a:lnSpc>
              <a:spcBef>
                <a:spcPts val="0"/>
              </a:spcBef>
              <a:spcAft>
                <a:spcPts val="0"/>
              </a:spcAft>
              <a:buClr>
                <a:srgbClr val="000000"/>
              </a:buClr>
              <a:buSzPts val="2300"/>
              <a:buFont typeface="Arial"/>
              <a:buNone/>
            </a:pPr>
            <a:r>
              <a:rPr lang="en-US" sz="2000" b="1" i="0" u="none" strike="noStrike" cap="none" dirty="0">
                <a:solidFill>
                  <a:schemeClr val="dk2"/>
                </a:solidFill>
                <a:latin typeface="Calibri"/>
                <a:ea typeface="Calibri"/>
                <a:cs typeface="Calibri"/>
                <a:sym typeface="Calibri"/>
              </a:rPr>
              <a:t>EIX 2. ARTICULAR UNA NOVA OFERTA DE SERVEIS DIRIGITS A LES PRÒPIES ENTITATS I A LES ADMINISTRACIONS</a:t>
            </a:r>
            <a:endParaRPr sz="2000" dirty="0">
              <a:solidFill>
                <a:schemeClr val="dk2"/>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r>
              <a:rPr lang="en-US" sz="2000" b="1" i="0" u="none" strike="noStrike" cap="none" dirty="0">
                <a:solidFill>
                  <a:srgbClr val="000000"/>
                </a:solidFill>
                <a:latin typeface="Calibri"/>
                <a:ea typeface="Calibri"/>
                <a:cs typeface="Calibri"/>
                <a:sym typeface="Calibri"/>
              </a:rPr>
              <a:t>ACCESSIBILITAT - OTA</a:t>
            </a: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dirty="0" err="1" smtClean="0">
                <a:latin typeface="Calibri"/>
                <a:ea typeface="Calibri"/>
                <a:cs typeface="Calibri"/>
                <a:sym typeface="Calibri"/>
              </a:rPr>
              <a:t>Implementació</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Pla</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Accessibilitat</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Ajuntament</a:t>
            </a:r>
            <a:r>
              <a:rPr lang="en-US" sz="2000" b="1" dirty="0" smtClean="0">
                <a:latin typeface="Calibri"/>
                <a:ea typeface="Calibri"/>
                <a:cs typeface="Calibri"/>
                <a:sym typeface="Calibri"/>
              </a:rPr>
              <a:t> </a:t>
            </a:r>
            <a:r>
              <a:rPr lang="en-US" sz="2000" b="1" dirty="0" smtClean="0">
                <a:latin typeface="Calibri"/>
                <a:ea typeface="Calibri"/>
                <a:cs typeface="Calibri"/>
                <a:sym typeface="Calibri"/>
              </a:rPr>
              <a:t>Santa </a:t>
            </a:r>
            <a:r>
              <a:rPr lang="en-US" sz="2000" b="1" dirty="0" smtClean="0">
                <a:latin typeface="Calibri"/>
                <a:ea typeface="Calibri"/>
                <a:cs typeface="Calibri"/>
                <a:sym typeface="Calibri"/>
              </a:rPr>
              <a:t>Coloma de </a:t>
            </a:r>
            <a:r>
              <a:rPr lang="en-US" sz="2000" b="1" dirty="0" err="1" smtClean="0">
                <a:latin typeface="Calibri"/>
                <a:ea typeface="Calibri"/>
                <a:cs typeface="Calibri"/>
                <a:sym typeface="Calibri"/>
              </a:rPr>
              <a:t>Gramenet</a:t>
            </a:r>
            <a:endParaRPr sz="2000" dirty="0">
              <a:latin typeface="Calibri"/>
              <a:ea typeface="Calibri"/>
              <a:cs typeface="Calibri"/>
              <a:sym typeface="Calibri"/>
            </a:endParaRPr>
          </a:p>
          <a:p>
            <a:pPr marL="469900" marR="0" lvl="0" indent="-31115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488950" marR="0" lvl="0" indent="-457200" algn="l" rtl="0">
              <a:lnSpc>
                <a:spcPct val="100000"/>
              </a:lnSpc>
              <a:spcBef>
                <a:spcPts val="0"/>
              </a:spcBef>
              <a:spcAft>
                <a:spcPts val="0"/>
              </a:spcAft>
              <a:buClr>
                <a:srgbClr val="000000"/>
              </a:buClr>
              <a:buSzPts val="2000"/>
              <a:buAutoNum type="arabicPeriod" startAt="2"/>
            </a:pPr>
            <a:r>
              <a:rPr lang="en-US" sz="2000" b="1" i="0" u="none" strike="noStrike" cap="none" dirty="0" err="1" smtClean="0">
                <a:solidFill>
                  <a:srgbClr val="000000"/>
                </a:solidFill>
                <a:latin typeface="Calibri"/>
                <a:ea typeface="Calibri"/>
                <a:cs typeface="Calibri"/>
                <a:sym typeface="Calibri"/>
              </a:rPr>
              <a:t>Col·laboracions</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err="1">
                <a:solidFill>
                  <a:srgbClr val="000000"/>
                </a:solidFill>
                <a:latin typeface="Calibri"/>
                <a:ea typeface="Calibri"/>
                <a:cs typeface="Calibri"/>
                <a:sym typeface="Calibri"/>
              </a:rPr>
              <a:t>amb</a:t>
            </a:r>
            <a:r>
              <a:rPr lang="en-US" sz="2000" b="1" i="0" u="none" strike="noStrike" cap="none" dirty="0">
                <a:solidFill>
                  <a:srgbClr val="000000"/>
                </a:solidFill>
                <a:latin typeface="Calibri"/>
                <a:ea typeface="Calibri"/>
                <a:cs typeface="Calibri"/>
                <a:sym typeface="Calibri"/>
              </a:rPr>
              <a:t> TMB per </a:t>
            </a:r>
            <a:r>
              <a:rPr lang="en-US" sz="2000" b="1" i="0" u="none" strike="noStrike" cap="none" dirty="0" smtClean="0">
                <a:solidFill>
                  <a:srgbClr val="000000"/>
                </a:solidFill>
                <a:latin typeface="Calibri"/>
                <a:ea typeface="Calibri"/>
                <a:cs typeface="Calibri"/>
                <a:sym typeface="Calibri"/>
              </a:rPr>
              <a:t>al transport </a:t>
            </a:r>
            <a:r>
              <a:rPr lang="en-US" sz="2000" b="1" i="0" u="none" strike="noStrike" cap="none" dirty="0" err="1" smtClean="0">
                <a:solidFill>
                  <a:srgbClr val="000000"/>
                </a:solidFill>
                <a:latin typeface="Calibri"/>
                <a:ea typeface="Calibri"/>
                <a:cs typeface="Calibri"/>
                <a:sym typeface="Calibri"/>
              </a:rPr>
              <a:t>públic</a:t>
            </a:r>
            <a:r>
              <a:rPr lang="en-US" sz="2000" b="1" i="0" u="none" strike="noStrike" cap="none" dirty="0" smtClean="0">
                <a:solidFill>
                  <a:srgbClr val="000000"/>
                </a:solidFill>
                <a:latin typeface="Calibri"/>
                <a:ea typeface="Calibri"/>
                <a:cs typeface="Calibri"/>
                <a:sym typeface="Calibri"/>
              </a:rPr>
              <a:t> </a:t>
            </a:r>
            <a:r>
              <a:rPr lang="en-US" sz="2000" b="1" i="0" u="none" strike="noStrike" cap="none" dirty="0">
                <a:solidFill>
                  <a:srgbClr val="000000"/>
                </a:solidFill>
                <a:latin typeface="Calibri"/>
                <a:ea typeface="Calibri"/>
                <a:cs typeface="Calibri"/>
                <a:sym typeface="Calibri"/>
              </a:rPr>
              <a:t>accessible</a:t>
            </a:r>
            <a:r>
              <a:rPr lang="en-US" sz="2000" b="1" i="0" u="none" strike="noStrike" cap="none" dirty="0" smtClean="0">
                <a:solidFill>
                  <a:srgbClr val="000000"/>
                </a:solidFill>
                <a:latin typeface="Calibri"/>
                <a:ea typeface="Calibri"/>
                <a:cs typeface="Calibri"/>
                <a:sym typeface="Calibri"/>
              </a:rPr>
              <a:t>.</a:t>
            </a:r>
          </a:p>
          <a:p>
            <a:pPr marL="488950" marR="0" lvl="0" indent="-457200" algn="l" rtl="0">
              <a:lnSpc>
                <a:spcPct val="100000"/>
              </a:lnSpc>
              <a:spcBef>
                <a:spcPts val="0"/>
              </a:spcBef>
              <a:spcAft>
                <a:spcPts val="0"/>
              </a:spcAft>
              <a:buClr>
                <a:srgbClr val="000000"/>
              </a:buClr>
              <a:buSzPts val="2000"/>
              <a:buAutoNum type="arabicPeriod" startAt="2"/>
            </a:pPr>
            <a:r>
              <a:rPr lang="en-US" sz="2000" b="1" dirty="0" err="1" smtClean="0">
                <a:latin typeface="Calibri"/>
                <a:ea typeface="Calibri"/>
                <a:cs typeface="Calibri"/>
                <a:sym typeface="Calibri"/>
              </a:rPr>
              <a:t>Col·laboracions</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amb</a:t>
            </a:r>
            <a:r>
              <a:rPr lang="en-US" sz="2000" b="1" dirty="0" smtClean="0">
                <a:latin typeface="Calibri"/>
                <a:ea typeface="Calibri"/>
                <a:cs typeface="Calibri"/>
                <a:sym typeface="Calibri"/>
              </a:rPr>
              <a:t> TMB per a </a:t>
            </a:r>
            <a:r>
              <a:rPr lang="en-US" sz="2000" b="1" dirty="0" err="1" smtClean="0">
                <a:latin typeface="Calibri"/>
                <a:ea typeface="Calibri"/>
                <a:cs typeface="Calibri"/>
                <a:sym typeface="Calibri"/>
              </a:rPr>
              <a:t>una</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accessibilitat</a:t>
            </a:r>
            <a:r>
              <a:rPr lang="en-US" sz="2000" b="1" dirty="0" smtClean="0">
                <a:latin typeface="Calibri"/>
                <a:ea typeface="Calibri"/>
                <a:cs typeface="Calibri"/>
                <a:sym typeface="Calibri"/>
              </a:rPr>
              <a:t> universal </a:t>
            </a:r>
            <a:r>
              <a:rPr lang="en-US" sz="2000" b="1" dirty="0" err="1" smtClean="0">
                <a:latin typeface="Calibri"/>
                <a:ea typeface="Calibri"/>
                <a:cs typeface="Calibri"/>
                <a:sym typeface="Calibri"/>
              </a:rPr>
              <a:t>en</a:t>
            </a:r>
            <a:r>
              <a:rPr lang="en-US" sz="2000" b="1" dirty="0" smtClean="0">
                <a:latin typeface="Calibri"/>
                <a:ea typeface="Calibri"/>
                <a:cs typeface="Calibri"/>
                <a:sym typeface="Calibri"/>
              </a:rPr>
              <a:t> la que la </a:t>
            </a:r>
            <a:r>
              <a:rPr lang="en-US" sz="2000" b="1" dirty="0" err="1" smtClean="0">
                <a:latin typeface="Calibri"/>
                <a:ea typeface="Calibri"/>
                <a:cs typeface="Calibri"/>
                <a:sym typeface="Calibri"/>
              </a:rPr>
              <a:t>discapacitat</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orgànica</a:t>
            </a:r>
            <a:r>
              <a:rPr lang="en-US" sz="2000" b="1" dirty="0" smtClean="0">
                <a:latin typeface="Calibri"/>
                <a:ea typeface="Calibri"/>
                <a:cs typeface="Calibri"/>
                <a:sym typeface="Calibri"/>
              </a:rPr>
              <a:t> no </a:t>
            </a:r>
            <a:r>
              <a:rPr lang="en-US" sz="2000" b="1" dirty="0" err="1" smtClean="0">
                <a:latin typeface="Calibri"/>
                <a:ea typeface="Calibri"/>
                <a:cs typeface="Calibri"/>
                <a:sym typeface="Calibri"/>
              </a:rPr>
              <a:t>sigui</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oblidada</a:t>
            </a:r>
            <a:endParaRPr lang="en-US" sz="2000" b="1" dirty="0" smtClean="0">
              <a:latin typeface="Calibri"/>
              <a:ea typeface="Calibri"/>
              <a:cs typeface="Calibri"/>
              <a:sym typeface="Calibri"/>
            </a:endParaRPr>
          </a:p>
          <a:p>
            <a:pPr marL="488950" marR="0" lvl="0" indent="-457200" algn="l" rtl="0">
              <a:lnSpc>
                <a:spcPct val="100000"/>
              </a:lnSpc>
              <a:spcBef>
                <a:spcPts val="0"/>
              </a:spcBef>
              <a:spcAft>
                <a:spcPts val="0"/>
              </a:spcAft>
              <a:buClr>
                <a:srgbClr val="000000"/>
              </a:buClr>
              <a:buSzPts val="2000"/>
              <a:buAutoNum type="arabicPeriod" startAt="2"/>
            </a:pPr>
            <a:r>
              <a:rPr lang="en-US" sz="2000" b="1" dirty="0" err="1" smtClean="0">
                <a:latin typeface="Calibri"/>
                <a:ea typeface="Calibri"/>
                <a:cs typeface="Calibri"/>
                <a:sym typeface="Calibri"/>
              </a:rPr>
              <a:t>Col·laboració</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amb</a:t>
            </a:r>
            <a:r>
              <a:rPr lang="en-US" sz="2000" b="1" dirty="0" smtClean="0">
                <a:latin typeface="Calibri"/>
                <a:ea typeface="Calibri"/>
                <a:cs typeface="Calibri"/>
                <a:sym typeface="Calibri"/>
              </a:rPr>
              <a:t> el COAC (</a:t>
            </a:r>
            <a:r>
              <a:rPr lang="en-US" sz="2000" b="1" dirty="0" err="1" smtClean="0">
                <a:latin typeface="Calibri"/>
                <a:ea typeface="Calibri"/>
                <a:cs typeface="Calibri"/>
                <a:sym typeface="Calibri"/>
              </a:rPr>
              <a:t>construcció</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pública</a:t>
            </a:r>
            <a:r>
              <a:rPr lang="en-US" sz="2000" b="1" dirty="0" smtClean="0">
                <a:latin typeface="Calibri"/>
                <a:ea typeface="Calibri"/>
                <a:cs typeface="Calibri"/>
                <a:sym typeface="Calibri"/>
              </a:rPr>
              <a:t> accessible, </a:t>
            </a:r>
            <a:r>
              <a:rPr lang="en-US" sz="2000" b="1" dirty="0" err="1" smtClean="0">
                <a:latin typeface="Calibri"/>
                <a:ea typeface="Calibri"/>
                <a:cs typeface="Calibri"/>
                <a:sym typeface="Calibri"/>
              </a:rPr>
              <a:t>màster</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nou</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codi</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accessibilitat</a:t>
            </a:r>
            <a:r>
              <a:rPr lang="en-US" sz="2000" b="1" dirty="0" smtClean="0">
                <a:latin typeface="Calibri"/>
                <a:ea typeface="Calibri"/>
                <a:cs typeface="Calibri"/>
                <a:sym typeface="Calibri"/>
              </a:rPr>
              <a:t>…)</a:t>
            </a:r>
          </a:p>
          <a:p>
            <a:pPr marL="488950" marR="0" lvl="0" indent="-457200" algn="l" rtl="0">
              <a:lnSpc>
                <a:spcPct val="100000"/>
              </a:lnSpc>
              <a:spcBef>
                <a:spcPts val="0"/>
              </a:spcBef>
              <a:spcAft>
                <a:spcPts val="0"/>
              </a:spcAft>
              <a:buClr>
                <a:srgbClr val="000000"/>
              </a:buClr>
              <a:buSzPts val="2000"/>
              <a:buAutoNum type="arabicPeriod" startAt="2"/>
            </a:pPr>
            <a:r>
              <a:rPr lang="en-US" sz="2000" b="1" dirty="0" err="1" smtClean="0">
                <a:latin typeface="Calibri"/>
                <a:ea typeface="Calibri"/>
                <a:cs typeface="Calibri"/>
                <a:sym typeface="Calibri"/>
              </a:rPr>
              <a:t>Adaptacions</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habitatges</a:t>
            </a:r>
            <a:endParaRPr lang="en-US" sz="2000" b="1" dirty="0" smtClean="0">
              <a:latin typeface="Calibri"/>
              <a:ea typeface="Calibri"/>
              <a:cs typeface="Calibri"/>
              <a:sym typeface="Calibri"/>
            </a:endParaRPr>
          </a:p>
          <a:p>
            <a:pPr marL="488950" marR="0" lvl="0" indent="-457200" algn="l" rtl="0">
              <a:lnSpc>
                <a:spcPct val="100000"/>
              </a:lnSpc>
              <a:spcBef>
                <a:spcPts val="0"/>
              </a:spcBef>
              <a:spcAft>
                <a:spcPts val="0"/>
              </a:spcAft>
              <a:buClr>
                <a:srgbClr val="000000"/>
              </a:buClr>
              <a:buSzPts val="2000"/>
              <a:buAutoNum type="arabicPeriod" startAt="2"/>
            </a:pPr>
            <a:r>
              <a:rPr lang="en-US" sz="2000" b="1" dirty="0" err="1" smtClean="0">
                <a:latin typeface="Calibri"/>
                <a:ea typeface="Calibri"/>
                <a:cs typeface="Calibri"/>
                <a:sym typeface="Calibri"/>
              </a:rPr>
              <a:t>Visibilitat</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pobresa</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energètica</a:t>
            </a:r>
            <a:endParaRPr sz="2000" dirty="0">
              <a:latin typeface="Calibri"/>
              <a:ea typeface="Calibri"/>
              <a:cs typeface="Calibri"/>
              <a:sym typeface="Calibri"/>
            </a:endParaRPr>
          </a:p>
          <a:p>
            <a:pPr marL="31750" marR="0" lvl="0" algn="l" rtl="0">
              <a:lnSpc>
                <a:spcPct val="100000"/>
              </a:lnSpc>
              <a:spcBef>
                <a:spcPts val="0"/>
              </a:spcBef>
              <a:spcAft>
                <a:spcPts val="0"/>
              </a:spcAft>
              <a:buClr>
                <a:srgbClr val="000000"/>
              </a:buClr>
              <a:buSzPts val="2000"/>
            </a:pPr>
            <a:endParaRPr lang="en-US" sz="2000" b="1" dirty="0">
              <a:latin typeface="Calibri"/>
              <a:ea typeface="Calibri"/>
              <a:cs typeface="Calibri"/>
              <a:sym typeface="Calibri"/>
            </a:endParaRPr>
          </a:p>
          <a:p>
            <a:pPr marL="31750" marR="0" lvl="0" algn="l" rtl="0">
              <a:lnSpc>
                <a:spcPct val="100000"/>
              </a:lnSpc>
              <a:spcBef>
                <a:spcPts val="0"/>
              </a:spcBef>
              <a:spcAft>
                <a:spcPts val="0"/>
              </a:spcAft>
              <a:buClr>
                <a:srgbClr val="000000"/>
              </a:buClr>
              <a:buSzPts val="2000"/>
            </a:pP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None/>
            </a:pPr>
            <a:endParaRPr sz="2000" b="1" i="0" u="none" strike="noStrike" cap="none" dirty="0">
              <a:solidFill>
                <a:srgbClr val="000000"/>
              </a:solidFill>
              <a:latin typeface="Calibri"/>
              <a:ea typeface="Calibri"/>
              <a:cs typeface="Calibri"/>
              <a:sym typeface="Calibri"/>
            </a:endParaRPr>
          </a:p>
        </p:txBody>
      </p:sp>
      <p:sp>
        <p:nvSpPr>
          <p:cNvPr id="156" name="Google Shape;156;p14"/>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157" name="Google Shape;157;p14"/>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Pla d’accióc</a:t>
            </a:r>
            <a:endParaRPr/>
          </a:p>
        </p:txBody>
      </p:sp>
      <p:sp>
        <p:nvSpPr>
          <p:cNvPr id="158" name="Google Shape;158;p14"/>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8</a:t>
            </a:fld>
            <a:endParaRPr/>
          </a:p>
        </p:txBody>
      </p:sp>
      <p:sp>
        <p:nvSpPr>
          <p:cNvPr id="159" name="Google Shape;159;p14"/>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60" name="Google Shape;160;p14"/>
          <p:cNvPicPr preferRelativeResize="0"/>
          <p:nvPr/>
        </p:nvPicPr>
        <p:blipFill rotWithShape="1">
          <a:blip r:embed="rId4">
            <a:alphaModFix/>
          </a:blip>
          <a:srcRect l="12784" r="12146"/>
          <a:stretch/>
        </p:blipFill>
        <p:spPr>
          <a:xfrm>
            <a:off x="9938275" y="24775"/>
            <a:ext cx="2036449" cy="1464974"/>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Shape 164"/>
        <p:cNvGrpSpPr/>
        <p:nvPr/>
      </p:nvGrpSpPr>
      <p:grpSpPr>
        <a:xfrm>
          <a:off x="0" y="0"/>
          <a:ext cx="0" cy="0"/>
          <a:chOff x="0" y="0"/>
          <a:chExt cx="0" cy="0"/>
        </a:xfrm>
      </p:grpSpPr>
      <p:pic>
        <p:nvPicPr>
          <p:cNvPr id="165" name="Google Shape;165;p15"/>
          <p:cNvPicPr preferRelativeResize="0"/>
          <p:nvPr/>
        </p:nvPicPr>
        <p:blipFill rotWithShape="1">
          <a:blip r:embed="rId3">
            <a:alphaModFix/>
          </a:blip>
          <a:srcRect/>
          <a:stretch/>
        </p:blipFill>
        <p:spPr>
          <a:xfrm>
            <a:off x="8266176" y="0"/>
            <a:ext cx="2880360" cy="1556003"/>
          </a:xfrm>
          <a:prstGeom prst="rect">
            <a:avLst/>
          </a:prstGeom>
          <a:noFill/>
          <a:ln>
            <a:noFill/>
          </a:ln>
        </p:spPr>
      </p:pic>
      <p:sp>
        <p:nvSpPr>
          <p:cNvPr id="166" name="Google Shape;166;p15"/>
          <p:cNvSpPr txBox="1">
            <a:spLocks noGrp="1"/>
          </p:cNvSpPr>
          <p:nvPr>
            <p:ph type="title"/>
          </p:nvPr>
        </p:nvSpPr>
        <p:spPr>
          <a:xfrm>
            <a:off x="778880" y="637750"/>
            <a:ext cx="10975500" cy="751488"/>
          </a:xfrm>
          <a:prstGeom prst="rect">
            <a:avLst/>
          </a:prstGeom>
          <a:noFill/>
          <a:ln>
            <a:noFill/>
          </a:ln>
        </p:spPr>
        <p:txBody>
          <a:bodyPr spcFirstLastPara="1" wrap="square" lIns="0" tIns="12700" rIns="0" bIns="0" anchor="t" anchorCtr="0">
            <a:spAutoFit/>
          </a:bodyPr>
          <a:lstStyle/>
          <a:p>
            <a:pPr marL="12700" lvl="0"/>
            <a:r>
              <a:rPr lang="en-US" sz="4800" b="1" dirty="0">
                <a:solidFill>
                  <a:srgbClr val="003A69"/>
                </a:solidFill>
                <a:latin typeface="Arial"/>
                <a:ea typeface="Arial"/>
                <a:cs typeface="Arial"/>
                <a:sym typeface="Arial"/>
              </a:rPr>
              <a:t>2. </a:t>
            </a:r>
            <a:r>
              <a:rPr lang="en-US" sz="4800" b="1" dirty="0" err="1">
                <a:solidFill>
                  <a:srgbClr val="003A69"/>
                </a:solidFill>
                <a:latin typeface="Arial"/>
                <a:ea typeface="Arial"/>
                <a:cs typeface="Arial"/>
                <a:sym typeface="Arial"/>
              </a:rPr>
              <a:t>Desenvolupament</a:t>
            </a:r>
            <a:r>
              <a:rPr lang="en-US" sz="4800" b="1" dirty="0">
                <a:solidFill>
                  <a:srgbClr val="003A69"/>
                </a:solidFill>
                <a:latin typeface="Arial"/>
                <a:ea typeface="Arial"/>
                <a:cs typeface="Arial"/>
                <a:sym typeface="Arial"/>
              </a:rPr>
              <a:t> </a:t>
            </a:r>
            <a:r>
              <a:rPr lang="en-US" sz="4800" b="1" dirty="0" smtClean="0">
                <a:solidFill>
                  <a:srgbClr val="003A69"/>
                </a:solidFill>
                <a:latin typeface="Arial"/>
                <a:ea typeface="Arial"/>
                <a:cs typeface="Arial"/>
                <a:sym typeface="Arial"/>
              </a:rPr>
              <a:t>2022</a:t>
            </a:r>
            <a:endParaRPr sz="4800" dirty="0">
              <a:latin typeface="Arial"/>
              <a:ea typeface="Arial"/>
              <a:cs typeface="Arial"/>
              <a:sym typeface="Arial"/>
            </a:endParaRPr>
          </a:p>
        </p:txBody>
      </p:sp>
      <p:sp>
        <p:nvSpPr>
          <p:cNvPr id="167" name="Google Shape;167;p15"/>
          <p:cNvSpPr/>
          <p:nvPr/>
        </p:nvSpPr>
        <p:spPr>
          <a:xfrm>
            <a:off x="851925" y="1799849"/>
            <a:ext cx="10515600" cy="3422332"/>
          </a:xfrm>
          <a:custGeom>
            <a:avLst/>
            <a:gdLst/>
            <a:ahLst/>
            <a:cxnLst/>
            <a:rect l="l" t="t" r="r" b="b"/>
            <a:pathLst>
              <a:path w="10515600" h="4563110" extrusionOk="0">
                <a:moveTo>
                  <a:pt x="10515600" y="0"/>
                </a:moveTo>
                <a:lnTo>
                  <a:pt x="0" y="0"/>
                </a:lnTo>
                <a:lnTo>
                  <a:pt x="0" y="4562856"/>
                </a:lnTo>
                <a:lnTo>
                  <a:pt x="10515600" y="4562856"/>
                </a:lnTo>
                <a:lnTo>
                  <a:pt x="10515600" y="0"/>
                </a:lnTo>
                <a:close/>
              </a:path>
            </a:pathLst>
          </a:custGeom>
          <a:solidFill>
            <a:srgbClr val="FFE499"/>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Arial"/>
              <a:ea typeface="Arial"/>
              <a:cs typeface="Arial"/>
              <a:sym typeface="Arial"/>
            </a:endParaRPr>
          </a:p>
        </p:txBody>
      </p:sp>
      <p:sp>
        <p:nvSpPr>
          <p:cNvPr id="168" name="Google Shape;168;p15"/>
          <p:cNvSpPr txBox="1"/>
          <p:nvPr/>
        </p:nvSpPr>
        <p:spPr>
          <a:xfrm>
            <a:off x="916836" y="1697075"/>
            <a:ext cx="10229700" cy="3913877"/>
          </a:xfrm>
          <a:prstGeom prst="rect">
            <a:avLst/>
          </a:prstGeom>
          <a:noFill/>
          <a:ln>
            <a:noFill/>
          </a:ln>
        </p:spPr>
        <p:txBody>
          <a:bodyPr spcFirstLastPara="1" wrap="square" lIns="0" tIns="218425" rIns="0" bIns="0" anchor="t" anchorCtr="0">
            <a:spAutoFit/>
          </a:bodyPr>
          <a:lstStyle/>
          <a:p>
            <a:pPr marL="12700" marR="0" lvl="0" indent="0" algn="l" rtl="0">
              <a:lnSpc>
                <a:spcPct val="100000"/>
              </a:lnSpc>
              <a:spcBef>
                <a:spcPts val="0"/>
              </a:spcBef>
              <a:spcAft>
                <a:spcPts val="0"/>
              </a:spcAft>
              <a:buClr>
                <a:srgbClr val="000000"/>
              </a:buClr>
              <a:buSzPts val="2300"/>
              <a:buFont typeface="Arial"/>
              <a:buNone/>
            </a:pPr>
            <a:r>
              <a:rPr lang="en-US" sz="2000" b="1" i="0" u="none" strike="noStrike" cap="none" dirty="0">
                <a:solidFill>
                  <a:schemeClr val="dk2"/>
                </a:solidFill>
                <a:latin typeface="Calibri"/>
                <a:ea typeface="Calibri"/>
                <a:cs typeface="Calibri"/>
                <a:sym typeface="Calibri"/>
              </a:rPr>
              <a:t>EIX 2. ARTICULAR UNA NOVA OFERTA DE SERVEIS DIRIGITS A LES PRÒPIES ENTITATS I A LES ADMINISTRACIONS</a:t>
            </a:r>
            <a:endParaRPr sz="2000" dirty="0">
              <a:solidFill>
                <a:schemeClr val="dk2"/>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r>
              <a:rPr lang="en-US" sz="2000" b="1" dirty="0" smtClean="0">
                <a:latin typeface="Calibri"/>
                <a:ea typeface="Calibri"/>
                <a:cs typeface="Calibri"/>
                <a:sym typeface="Calibri"/>
              </a:rPr>
              <a:t>ACCIÓ SOCIAL. GENT GRAN, SALUT I BENESTAR</a:t>
            </a:r>
            <a:endParaRPr sz="2000" b="1" i="0" u="none" strike="noStrike" cap="none" dirty="0">
              <a:solidFill>
                <a:srgbClr val="000000"/>
              </a:solidFill>
              <a:latin typeface="Calibri"/>
              <a:ea typeface="Calibri"/>
              <a:cs typeface="Calibri"/>
              <a:sym typeface="Calibri"/>
            </a:endParaRPr>
          </a:p>
          <a:p>
            <a:pPr marL="12700" marR="0" lvl="0" indent="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469900" marR="0" lvl="0" indent="-438150" algn="l" rtl="0">
              <a:lnSpc>
                <a:spcPct val="100000"/>
              </a:lnSpc>
              <a:spcBef>
                <a:spcPts val="0"/>
              </a:spcBef>
              <a:spcAft>
                <a:spcPts val="0"/>
              </a:spcAft>
              <a:buClr>
                <a:srgbClr val="000000"/>
              </a:buClr>
              <a:buSzPts val="2000"/>
              <a:buFont typeface="Calibri"/>
              <a:buAutoNum type="arabicPeriod"/>
            </a:pPr>
            <a:r>
              <a:rPr lang="en-US" sz="2000" b="1" dirty="0" err="1" smtClean="0">
                <a:latin typeface="Calibri"/>
                <a:ea typeface="Calibri"/>
                <a:cs typeface="Calibri"/>
                <a:sym typeface="Calibri"/>
              </a:rPr>
              <a:t>Conveni</a:t>
            </a:r>
            <a:r>
              <a:rPr lang="en-US" sz="2000" b="1" dirty="0" smtClean="0">
                <a:latin typeface="Calibri"/>
                <a:ea typeface="Calibri"/>
                <a:cs typeface="Calibri"/>
                <a:sym typeface="Calibri"/>
              </a:rPr>
              <a:t> NATSAL-COCEMFE Barcelona</a:t>
            </a:r>
            <a:endParaRPr sz="2000" dirty="0">
              <a:latin typeface="Calibri"/>
              <a:ea typeface="Calibri"/>
              <a:cs typeface="Calibri"/>
              <a:sym typeface="Calibri"/>
            </a:endParaRPr>
          </a:p>
          <a:p>
            <a:pPr marL="469900" marR="0" lvl="0" indent="-311150" algn="l" rtl="0">
              <a:lnSpc>
                <a:spcPct val="100000"/>
              </a:lnSpc>
              <a:spcBef>
                <a:spcPts val="0"/>
              </a:spcBef>
              <a:spcAft>
                <a:spcPts val="0"/>
              </a:spcAft>
              <a:buClr>
                <a:srgbClr val="000000"/>
              </a:buClr>
              <a:buSzPts val="2300"/>
              <a:buFont typeface="Arial"/>
              <a:buNone/>
            </a:pPr>
            <a:endParaRPr sz="2000" b="1" i="0" u="none" strike="noStrike" cap="none" dirty="0">
              <a:solidFill>
                <a:srgbClr val="000000"/>
              </a:solidFill>
              <a:latin typeface="Calibri"/>
              <a:ea typeface="Calibri"/>
              <a:cs typeface="Calibri"/>
              <a:sym typeface="Calibri"/>
            </a:endParaRPr>
          </a:p>
          <a:p>
            <a:pPr marL="488950" marR="0" lvl="0" indent="-457200" algn="l" rtl="0">
              <a:lnSpc>
                <a:spcPct val="100000"/>
              </a:lnSpc>
              <a:spcBef>
                <a:spcPts val="0"/>
              </a:spcBef>
              <a:spcAft>
                <a:spcPts val="0"/>
              </a:spcAft>
              <a:buClr>
                <a:srgbClr val="000000"/>
              </a:buClr>
              <a:buSzPts val="2000"/>
              <a:buAutoNum type="arabicPeriod" startAt="2"/>
            </a:pPr>
            <a:r>
              <a:rPr lang="en-US" sz="2000" b="1" dirty="0" err="1" smtClean="0">
                <a:latin typeface="Calibri"/>
                <a:ea typeface="Calibri"/>
                <a:cs typeface="Calibri"/>
                <a:sym typeface="Calibri"/>
              </a:rPr>
              <a:t>Mou-te</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Forma’t</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i</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ocupa’t</a:t>
            </a:r>
            <a:endParaRPr lang="en-US" sz="2000" b="1" dirty="0">
              <a:latin typeface="Calibri"/>
              <a:ea typeface="Calibri"/>
              <a:cs typeface="Calibri"/>
              <a:sym typeface="Calibri"/>
            </a:endParaRPr>
          </a:p>
          <a:p>
            <a:pPr marL="488950" marR="0" lvl="0" indent="-457200" algn="l" rtl="0">
              <a:lnSpc>
                <a:spcPct val="100000"/>
              </a:lnSpc>
              <a:spcBef>
                <a:spcPts val="0"/>
              </a:spcBef>
              <a:spcAft>
                <a:spcPts val="0"/>
              </a:spcAft>
              <a:buClr>
                <a:srgbClr val="000000"/>
              </a:buClr>
              <a:buSzPts val="2000"/>
              <a:buAutoNum type="arabicPeriod" startAt="2"/>
            </a:pPr>
            <a:endParaRPr lang="en-US" sz="2000" b="1" dirty="0" smtClean="0">
              <a:latin typeface="Calibri"/>
              <a:ea typeface="Calibri"/>
              <a:cs typeface="Calibri"/>
              <a:sym typeface="Calibri"/>
            </a:endParaRPr>
          </a:p>
          <a:p>
            <a:pPr marL="488950" marR="0" lvl="0" indent="-457200" algn="l" rtl="0">
              <a:lnSpc>
                <a:spcPct val="100000"/>
              </a:lnSpc>
              <a:spcBef>
                <a:spcPts val="0"/>
              </a:spcBef>
              <a:spcAft>
                <a:spcPts val="0"/>
              </a:spcAft>
              <a:buClr>
                <a:srgbClr val="000000"/>
              </a:buClr>
              <a:buSzPts val="2000"/>
              <a:buAutoNum type="arabicPeriod" startAt="2"/>
            </a:pPr>
            <a:r>
              <a:rPr lang="en-US" sz="2000" b="1" dirty="0" err="1" smtClean="0">
                <a:latin typeface="Calibri"/>
                <a:ea typeface="Calibri"/>
                <a:cs typeface="Calibri"/>
                <a:sym typeface="Calibri"/>
              </a:rPr>
              <a:t>Conveni</a:t>
            </a:r>
            <a:r>
              <a:rPr lang="en-US" sz="2000" b="1" dirty="0" smtClean="0">
                <a:latin typeface="Calibri"/>
                <a:ea typeface="Calibri"/>
                <a:cs typeface="Calibri"/>
                <a:sym typeface="Calibri"/>
              </a:rPr>
              <a:t> UDP </a:t>
            </a:r>
            <a:r>
              <a:rPr lang="en-US" sz="2000" b="1" dirty="0" err="1" smtClean="0">
                <a:latin typeface="Calibri"/>
                <a:ea typeface="Calibri"/>
                <a:cs typeface="Calibri"/>
                <a:sym typeface="Calibri"/>
              </a:rPr>
              <a:t>Mayores</a:t>
            </a:r>
            <a:r>
              <a:rPr lang="en-US" sz="2000" b="1" dirty="0" smtClean="0">
                <a:latin typeface="Calibri"/>
                <a:ea typeface="Calibri"/>
                <a:cs typeface="Calibri"/>
                <a:sym typeface="Calibri"/>
              </a:rPr>
              <a:t> – COCEMFE Barcelona II </a:t>
            </a:r>
            <a:r>
              <a:rPr lang="en-US" sz="2000" b="1" dirty="0" err="1" smtClean="0">
                <a:latin typeface="Calibri"/>
                <a:ea typeface="Calibri"/>
                <a:cs typeface="Calibri"/>
                <a:sym typeface="Calibri"/>
              </a:rPr>
              <a:t>Congrés</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Autonomia</a:t>
            </a:r>
            <a:r>
              <a:rPr lang="en-US" sz="2000" b="1" dirty="0" smtClean="0">
                <a:latin typeface="Calibri"/>
                <a:ea typeface="Calibri"/>
                <a:cs typeface="Calibri"/>
                <a:sym typeface="Calibri"/>
              </a:rPr>
              <a:t> Personal. </a:t>
            </a:r>
            <a:r>
              <a:rPr lang="en-US" sz="2000" b="1" dirty="0" err="1" smtClean="0">
                <a:latin typeface="Calibri"/>
                <a:ea typeface="Calibri"/>
                <a:cs typeface="Calibri"/>
                <a:sym typeface="Calibri"/>
              </a:rPr>
              <a:t>Envelliment</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cronicitat</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i</a:t>
            </a:r>
            <a:r>
              <a:rPr lang="en-US" sz="2000" b="1" dirty="0" smtClean="0">
                <a:latin typeface="Calibri"/>
                <a:ea typeface="Calibri"/>
                <a:cs typeface="Calibri"/>
                <a:sym typeface="Calibri"/>
              </a:rPr>
              <a:t> </a:t>
            </a:r>
            <a:r>
              <a:rPr lang="en-US" sz="2000" b="1" dirty="0" err="1" smtClean="0">
                <a:latin typeface="Calibri"/>
                <a:ea typeface="Calibri"/>
                <a:cs typeface="Calibri"/>
                <a:sym typeface="Calibri"/>
              </a:rPr>
              <a:t>discapacitat</a:t>
            </a:r>
            <a:endParaRPr lang="en-US" sz="2000" b="1" dirty="0" smtClean="0">
              <a:latin typeface="Calibri"/>
              <a:ea typeface="Calibri"/>
              <a:cs typeface="Calibri"/>
              <a:sym typeface="Calibri"/>
            </a:endParaRPr>
          </a:p>
          <a:p>
            <a:pPr marL="488950" marR="0" lvl="0" indent="-457200" algn="l" rtl="0">
              <a:lnSpc>
                <a:spcPct val="100000"/>
              </a:lnSpc>
              <a:spcBef>
                <a:spcPts val="0"/>
              </a:spcBef>
              <a:spcAft>
                <a:spcPts val="0"/>
              </a:spcAft>
              <a:buClr>
                <a:srgbClr val="000000"/>
              </a:buClr>
              <a:buSzPts val="2000"/>
              <a:buAutoNum type="arabicPeriod" startAt="2"/>
            </a:pPr>
            <a:endParaRPr sz="2000" dirty="0">
              <a:latin typeface="Calibri"/>
              <a:ea typeface="Calibri"/>
              <a:cs typeface="Calibri"/>
              <a:sym typeface="Calibri"/>
            </a:endParaRPr>
          </a:p>
        </p:txBody>
      </p:sp>
      <p:sp>
        <p:nvSpPr>
          <p:cNvPr id="169" name="Google Shape;169;p15"/>
          <p:cNvSpPr txBox="1">
            <a:spLocks noGrp="1"/>
          </p:cNvSpPr>
          <p:nvPr>
            <p:ph type="dt" idx="10"/>
          </p:nvPr>
        </p:nvSpPr>
        <p:spPr>
          <a:xfrm>
            <a:off x="916939" y="6465214"/>
            <a:ext cx="764400" cy="19018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endParaRPr dirty="0"/>
          </a:p>
        </p:txBody>
      </p:sp>
      <p:sp>
        <p:nvSpPr>
          <p:cNvPr id="170" name="Google Shape;170;p15"/>
          <p:cNvSpPr txBox="1">
            <a:spLocks noGrp="1"/>
          </p:cNvSpPr>
          <p:nvPr>
            <p:ph type="ftr" idx="11"/>
          </p:nvPr>
        </p:nvSpPr>
        <p:spPr>
          <a:xfrm>
            <a:off x="5485891" y="6465214"/>
            <a:ext cx="1218600" cy="184800"/>
          </a:xfrm>
          <a:prstGeom prst="rect">
            <a:avLst/>
          </a:prstGeom>
          <a:noFill/>
          <a:ln>
            <a:noFill/>
          </a:ln>
        </p:spPr>
        <p:txBody>
          <a:bodyPr spcFirstLastPara="1" wrap="square" lIns="0" tIns="0" rIns="0" bIns="0" anchor="t" anchorCtr="0">
            <a:spAutoFit/>
          </a:bodyPr>
          <a:lstStyle/>
          <a:p>
            <a:pPr marL="12700" lvl="0" indent="0" algn="l" rtl="0">
              <a:lnSpc>
                <a:spcPct val="103333"/>
              </a:lnSpc>
              <a:spcBef>
                <a:spcPts val="0"/>
              </a:spcBef>
              <a:spcAft>
                <a:spcPts val="0"/>
              </a:spcAft>
              <a:buSzPts val="1400"/>
              <a:buNone/>
            </a:pPr>
            <a:r>
              <a:rPr lang="en-US"/>
              <a:t>Pla d’acció</a:t>
            </a:r>
            <a:endParaRPr/>
          </a:p>
        </p:txBody>
      </p:sp>
      <p:sp>
        <p:nvSpPr>
          <p:cNvPr id="171" name="Google Shape;171;p15"/>
          <p:cNvSpPr txBox="1">
            <a:spLocks noGrp="1"/>
          </p:cNvSpPr>
          <p:nvPr>
            <p:ph type="sldNum" idx="12"/>
          </p:nvPr>
        </p:nvSpPr>
        <p:spPr>
          <a:xfrm>
            <a:off x="11068811" y="6465214"/>
            <a:ext cx="231775" cy="177800"/>
          </a:xfrm>
          <a:prstGeom prst="rect">
            <a:avLst/>
          </a:prstGeom>
          <a:noFill/>
          <a:ln>
            <a:noFill/>
          </a:ln>
        </p:spPr>
        <p:txBody>
          <a:bodyPr spcFirstLastPara="1" wrap="square" lIns="0" tIns="0" rIns="0" bIns="0" anchor="t" anchorCtr="0">
            <a:spAutoFit/>
          </a:bodyPr>
          <a:lstStyle/>
          <a:p>
            <a:pPr marL="38100" lvl="0" indent="0" algn="l" rtl="0">
              <a:lnSpc>
                <a:spcPct val="103333"/>
              </a:lnSpc>
              <a:spcBef>
                <a:spcPts val="0"/>
              </a:spcBef>
              <a:spcAft>
                <a:spcPts val="0"/>
              </a:spcAft>
              <a:buSzPts val="1200"/>
              <a:buNone/>
            </a:pPr>
            <a:fld id="{00000000-1234-1234-1234-123412341234}" type="slidenum">
              <a:rPr lang="en-US"/>
              <a:t>9</a:t>
            </a:fld>
            <a:endParaRPr/>
          </a:p>
        </p:txBody>
      </p:sp>
      <p:sp>
        <p:nvSpPr>
          <p:cNvPr id="172" name="Google Shape;172;p15"/>
          <p:cNvSpPr/>
          <p:nvPr/>
        </p:nvSpPr>
        <p:spPr>
          <a:xfrm>
            <a:off x="8789625" y="299475"/>
            <a:ext cx="2111400" cy="1122900"/>
          </a:xfrm>
          <a:prstGeom prst="rect">
            <a:avLst/>
          </a:prstGeom>
          <a:solidFill>
            <a:schemeClr val="lt1"/>
          </a:solidFill>
          <a:ln w="9525"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73" name="Google Shape;173;p15"/>
          <p:cNvPicPr preferRelativeResize="0"/>
          <p:nvPr/>
        </p:nvPicPr>
        <p:blipFill rotWithShape="1">
          <a:blip r:embed="rId4">
            <a:alphaModFix/>
          </a:blip>
          <a:srcRect l="12784" r="12146"/>
          <a:stretch/>
        </p:blipFill>
        <p:spPr>
          <a:xfrm>
            <a:off x="9938275" y="24775"/>
            <a:ext cx="2036449" cy="1464974"/>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4263</TotalTime>
  <Words>3137</Words>
  <Application>Microsoft Office PowerPoint</Application>
  <PresentationFormat>Panorámica</PresentationFormat>
  <Paragraphs>532</Paragraphs>
  <Slides>59</Slides>
  <Notes>58</Notes>
  <HiddenSlides>0</HiddenSlides>
  <MMClips>0</MMClips>
  <ScaleCrop>false</ScaleCrop>
  <HeadingPairs>
    <vt:vector size="6" baseType="variant">
      <vt:variant>
        <vt:lpstr>Fuentes usadas</vt:lpstr>
      </vt:variant>
      <vt:variant>
        <vt:i4>2</vt:i4>
      </vt:variant>
      <vt:variant>
        <vt:lpstr>Tema</vt:lpstr>
      </vt:variant>
      <vt:variant>
        <vt:i4>2</vt:i4>
      </vt:variant>
      <vt:variant>
        <vt:lpstr>Títulos de diapositiva</vt:lpstr>
      </vt:variant>
      <vt:variant>
        <vt:i4>59</vt:i4>
      </vt:variant>
    </vt:vector>
  </HeadingPairs>
  <TitlesOfParts>
    <vt:vector size="63" baseType="lpstr">
      <vt:lpstr>Arial</vt:lpstr>
      <vt:lpstr>Calibri</vt:lpstr>
      <vt:lpstr>Office Theme</vt:lpstr>
      <vt:lpstr>1_Office Theme</vt:lpstr>
      <vt:lpstr>FEDERACIÓ FRANCESC LAYRET COCEMFE BARCELONA Memòria exercici 2023 Assemblea General Ordinària 26 de juny de 2024</vt:lpstr>
      <vt:lpstr>Índex</vt:lpstr>
      <vt:lpstr>PRESENTACIÓ</vt:lpstr>
      <vt:lpstr>Entitats membres</vt:lpstr>
      <vt:lpstr>2. EIXOS Pla Estratègic 2021-2025</vt:lpstr>
      <vt:lpstr>2. Desenvolupament 2022</vt:lpstr>
      <vt:lpstr>2. Desenvolupament 2022</vt:lpstr>
      <vt:lpstr>2. Desenvolupament 2022</vt:lpstr>
      <vt:lpstr>2. Desenvolupament 2022</vt:lpstr>
      <vt:lpstr>2. Desenvolupament 2022</vt:lpstr>
      <vt:lpstr>2. Desenvolupament 2022</vt:lpstr>
      <vt:lpstr>3. Què hem fem? Projectes i Serveis 2023</vt:lpstr>
      <vt:lpstr>3. Què hem fem? Projectes i Serveis</vt:lpstr>
      <vt:lpstr>3. Què hem fem? Projectes i Serveis</vt:lpstr>
      <vt:lpstr>3. Què hem fem? Projectes i Serveis</vt:lpstr>
      <vt:lpstr>3. Què hem fem? Projectes i Serveis</vt:lpstr>
      <vt:lpstr>3. Què hem fem? Projectes i Serveis</vt:lpstr>
      <vt:lpstr>3. Què hem fem? Projectes i Serveis</vt:lpstr>
      <vt:lpstr>3. Què hem fem? Projectes i Serveis</vt:lpstr>
      <vt:lpstr>3. Projectes.  Desenvolupament educatiu i professional “FEEL THE ZF POWER”</vt:lpstr>
      <vt:lpstr>3. Projectes. Acció social i gent gran</vt:lpstr>
      <vt:lpstr>3. Projectes. Acció Social i Gent Gran.  C III Congrés sobre el Dret a l’Autonomia Personal. Envelliment, cronicitat i discapacitat. </vt:lpstr>
      <vt:lpstr>3. Projectes. Acció Social i Gent Gran     III Congrés d’Entitats del Consell d’Associacions de Barcelona</vt:lpstr>
      <vt:lpstr>Presentación de PowerPoint</vt:lpstr>
      <vt:lpstr> 3. Serveis Oficina Tècnica d’Accessibilitat-OTA </vt:lpstr>
      <vt:lpstr>3. Serveis. Grup Motor Oficina Tècnica d’Accessibilitat </vt:lpstr>
      <vt:lpstr>3. Serveis. Grup Obert Accessibilitat (GOA) del Col·legi d’Arquitectes de Catalunya (COAC)</vt:lpstr>
      <vt:lpstr> 3. Serveis Observatori de la Discapacitat Física  Física-ODF </vt:lpstr>
      <vt:lpstr> 3. Serveis Observatori de la Discapacitat Física-ODF </vt:lpstr>
      <vt:lpstr> 3. Serveis ODF Infografies </vt:lpstr>
      <vt:lpstr> 3. Serveis ODF. Infografies </vt:lpstr>
      <vt:lpstr> 3. Serveis ODF. Infografies </vt:lpstr>
      <vt:lpstr> 3. Serveis ODF. Infografies </vt:lpstr>
      <vt:lpstr> 3. Serveis ODF. Infografies </vt:lpstr>
      <vt:lpstr>3. Serveis. CONVENI Accessibilitat COCEMFE Barcelona-AMB</vt:lpstr>
      <vt:lpstr>3. Serveis. CONVENI Accessibilitat COCEMFE Barcelona-TMB</vt:lpstr>
      <vt:lpstr>4.Igualtat</vt:lpstr>
      <vt:lpstr>4. Igualtat Barcelona Women Acceleration Week</vt:lpstr>
      <vt:lpstr>4. Igualtat</vt:lpstr>
      <vt:lpstr>4. Igualtat Participació en els següents espais:</vt:lpstr>
      <vt:lpstr>Presentación de PowerPoint</vt:lpstr>
      <vt:lpstr>Presentación de PowerPoint</vt:lpstr>
      <vt:lpstr>Presentación de PowerPoint</vt:lpstr>
      <vt:lpstr>Presentación de PowerPoint</vt:lpstr>
      <vt:lpstr>Presentación de PowerPoint</vt:lpstr>
      <vt:lpstr>Presentación de PowerPoint</vt:lpstr>
      <vt:lpstr>7. Comunicació i Incidència Social.  Suport entitats seguiment diades</vt:lpstr>
      <vt:lpstr>7. Comunicació i incidència social</vt:lpstr>
      <vt:lpstr>Presentación de PowerPoint</vt:lpstr>
      <vt:lpstr>Presentación de PowerPoint</vt:lpstr>
      <vt:lpstr>7. Incidència social</vt:lpstr>
      <vt:lpstr>8.Finançadors, aliances i col·laboradors</vt:lpstr>
      <vt:lpstr>9. VINT-I-QUATRE NOMS I COGNOMS</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FEDERACIÓ FRANCESC LAYRET COCEMFE BARCELONA. Memòria exercici 2021 Assemblea General 29 de juny de 2022</dc:title>
  <dc:creator>Sandra Edo</dc:creator>
  <cp:lastModifiedBy>Montserrat Pallarès Parellada</cp:lastModifiedBy>
  <cp:revision>151</cp:revision>
  <cp:lastPrinted>2024-06-26T10:28:47Z</cp:lastPrinted>
  <dcterms:created xsi:type="dcterms:W3CDTF">2022-05-24T14:33:33Z</dcterms:created>
  <dcterms:modified xsi:type="dcterms:W3CDTF">2024-06-26T11:11:03Z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2021-06-25T00:00:00Z</vt:filetime>
  </property>
  <property fmtid="{D5CDD505-2E9C-101B-9397-08002B2CF9AE}" pid="3" name="Creator">
    <vt:lpwstr>Microsoft® PowerPoint® 2016</vt:lpwstr>
  </property>
  <property fmtid="{D5CDD505-2E9C-101B-9397-08002B2CF9AE}" pid="4" name="LastSaved">
    <vt:filetime>2022-05-24T00:00:00Z</vt:filetime>
  </property>
</Properties>
</file>